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30"/>
  </p:notesMasterIdLst>
  <p:sldIdLst>
    <p:sldId id="258" r:id="rId2"/>
    <p:sldId id="263" r:id="rId3"/>
    <p:sldId id="264" r:id="rId4"/>
    <p:sldId id="265" r:id="rId5"/>
    <p:sldId id="266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88" r:id="rId15"/>
    <p:sldId id="291" r:id="rId16"/>
    <p:sldId id="276" r:id="rId17"/>
    <p:sldId id="277" r:id="rId18"/>
    <p:sldId id="278" r:id="rId19"/>
    <p:sldId id="279" r:id="rId20"/>
    <p:sldId id="289" r:id="rId21"/>
    <p:sldId id="290" r:id="rId22"/>
    <p:sldId id="280" r:id="rId23"/>
    <p:sldId id="281" r:id="rId24"/>
    <p:sldId id="286" r:id="rId25"/>
    <p:sldId id="284" r:id="rId26"/>
    <p:sldId id="282" r:id="rId27"/>
    <p:sldId id="287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9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6A8AE5-F4A4-4516-9BD3-73FA0D7A87E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E9D2B4-3C90-477C-9FC3-AA0F0B4CC43B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Project Requirements</a:t>
          </a:r>
        </a:p>
      </dgm:t>
    </dgm:pt>
    <dgm:pt modelId="{8A86F02F-9385-4A2E-BD6A-6E75A0F0AFF2}" type="parTrans" cxnId="{DD13943A-9A66-4001-AEFB-80EA64196689}">
      <dgm:prSet/>
      <dgm:spPr/>
      <dgm:t>
        <a:bodyPr/>
        <a:lstStyle/>
        <a:p>
          <a:endParaRPr lang="en-US"/>
        </a:p>
      </dgm:t>
    </dgm:pt>
    <dgm:pt modelId="{8FD31124-2D92-4407-BE0F-182273BBA7AE}" type="sibTrans" cxnId="{DD13943A-9A66-4001-AEFB-80EA64196689}">
      <dgm:prSet/>
      <dgm:spPr/>
      <dgm:t>
        <a:bodyPr/>
        <a:lstStyle/>
        <a:p>
          <a:endParaRPr lang="en-US"/>
        </a:p>
      </dgm:t>
    </dgm:pt>
    <dgm:pt modelId="{DDDF79B4-ADA6-487F-AEE5-ABB6742973A0}">
      <dgm:prSet/>
      <dgm:spPr>
        <a:solidFill>
          <a:schemeClr val="accent2"/>
        </a:solidFill>
      </dgm:spPr>
      <dgm:t>
        <a:bodyPr/>
        <a:lstStyle/>
        <a:p>
          <a:r>
            <a:rPr lang="tr-TR" dirty="0" err="1"/>
            <a:t>Topology</a:t>
          </a:r>
          <a:r>
            <a:rPr lang="tr-TR" dirty="0"/>
            <a:t> </a:t>
          </a:r>
          <a:r>
            <a:rPr lang="tr-TR" dirty="0" err="1"/>
            <a:t>Selection</a:t>
          </a:r>
          <a:endParaRPr lang="en-US" dirty="0"/>
        </a:p>
      </dgm:t>
    </dgm:pt>
    <dgm:pt modelId="{AB24E83F-E99B-4B72-ADD5-0935021C8232}" type="parTrans" cxnId="{624EF6F5-152B-4D21-A280-330B76CA3D43}">
      <dgm:prSet/>
      <dgm:spPr/>
      <dgm:t>
        <a:bodyPr/>
        <a:lstStyle/>
        <a:p>
          <a:endParaRPr lang="en-US"/>
        </a:p>
      </dgm:t>
    </dgm:pt>
    <dgm:pt modelId="{AEE71EA1-0174-494C-AB4A-BC03F77B5830}" type="sibTrans" cxnId="{624EF6F5-152B-4D21-A280-330B76CA3D43}">
      <dgm:prSet/>
      <dgm:spPr/>
      <dgm:t>
        <a:bodyPr/>
        <a:lstStyle/>
        <a:p>
          <a:endParaRPr lang="en-US"/>
        </a:p>
      </dgm:t>
    </dgm:pt>
    <dgm:pt modelId="{94EBCCF4-4CBF-4271-933B-89D78B01134D}">
      <dgm:prSet/>
      <dgm:spPr>
        <a:solidFill>
          <a:schemeClr val="accent2"/>
        </a:solidFill>
      </dgm:spPr>
      <dgm:t>
        <a:bodyPr/>
        <a:lstStyle/>
        <a:p>
          <a:r>
            <a:rPr lang="tr-TR"/>
            <a:t>Simulations</a:t>
          </a:r>
          <a:endParaRPr lang="en-US"/>
        </a:p>
      </dgm:t>
    </dgm:pt>
    <dgm:pt modelId="{50C95890-113B-4E91-913C-0F1D271BC67C}" type="parTrans" cxnId="{4B57F3F7-9BC4-4DD3-A554-38B06E5ACC80}">
      <dgm:prSet/>
      <dgm:spPr/>
      <dgm:t>
        <a:bodyPr/>
        <a:lstStyle/>
        <a:p>
          <a:endParaRPr lang="en-US"/>
        </a:p>
      </dgm:t>
    </dgm:pt>
    <dgm:pt modelId="{88C522F4-83C9-4A3B-B248-AD84373C8476}" type="sibTrans" cxnId="{4B57F3F7-9BC4-4DD3-A554-38B06E5ACC80}">
      <dgm:prSet/>
      <dgm:spPr/>
      <dgm:t>
        <a:bodyPr/>
        <a:lstStyle/>
        <a:p>
          <a:endParaRPr lang="en-US"/>
        </a:p>
      </dgm:t>
    </dgm:pt>
    <dgm:pt modelId="{A8E3A55E-8EA9-4BC9-985E-B0BE0554378E}">
      <dgm:prSet/>
      <dgm:spPr>
        <a:solidFill>
          <a:schemeClr val="accent2"/>
        </a:solidFill>
      </dgm:spPr>
      <dgm:t>
        <a:bodyPr/>
        <a:lstStyle/>
        <a:p>
          <a:r>
            <a:rPr lang="tr-TR"/>
            <a:t>PWM Generator</a:t>
          </a:r>
          <a:endParaRPr lang="en-US"/>
        </a:p>
      </dgm:t>
    </dgm:pt>
    <dgm:pt modelId="{AE87B9FB-7E05-4700-825D-D28FF6CC7203}" type="parTrans" cxnId="{C3B1C6B2-D1D0-47D7-B0E5-70464617D534}">
      <dgm:prSet/>
      <dgm:spPr/>
      <dgm:t>
        <a:bodyPr/>
        <a:lstStyle/>
        <a:p>
          <a:endParaRPr lang="en-US"/>
        </a:p>
      </dgm:t>
    </dgm:pt>
    <dgm:pt modelId="{C9275893-6E76-468F-A728-DFF477E6CE1F}" type="sibTrans" cxnId="{C3B1C6B2-D1D0-47D7-B0E5-70464617D534}">
      <dgm:prSet/>
      <dgm:spPr/>
      <dgm:t>
        <a:bodyPr/>
        <a:lstStyle/>
        <a:p>
          <a:endParaRPr lang="en-US"/>
        </a:p>
      </dgm:t>
    </dgm:pt>
    <dgm:pt modelId="{6B47586B-EF25-4CFB-B4C1-263FA0227C98}">
      <dgm:prSet/>
      <dgm:spPr>
        <a:solidFill>
          <a:schemeClr val="accent2"/>
        </a:solidFill>
      </dgm:spPr>
      <dgm:t>
        <a:bodyPr/>
        <a:lstStyle/>
        <a:p>
          <a:r>
            <a:rPr lang="tr-TR"/>
            <a:t>Component Selection</a:t>
          </a:r>
          <a:endParaRPr lang="en-US"/>
        </a:p>
      </dgm:t>
    </dgm:pt>
    <dgm:pt modelId="{627F16DF-A950-46E8-A83C-45F2C1755FDA}" type="parTrans" cxnId="{8BEB3403-CB31-4E87-84A6-62995113A9DC}">
      <dgm:prSet/>
      <dgm:spPr/>
      <dgm:t>
        <a:bodyPr/>
        <a:lstStyle/>
        <a:p>
          <a:endParaRPr lang="en-US"/>
        </a:p>
      </dgm:t>
    </dgm:pt>
    <dgm:pt modelId="{53939506-7D68-4B91-A7BA-EE09B4118D59}" type="sibTrans" cxnId="{8BEB3403-CB31-4E87-84A6-62995113A9DC}">
      <dgm:prSet/>
      <dgm:spPr/>
      <dgm:t>
        <a:bodyPr/>
        <a:lstStyle/>
        <a:p>
          <a:endParaRPr lang="en-US"/>
        </a:p>
      </dgm:t>
    </dgm:pt>
    <dgm:pt modelId="{1748DF33-57EA-46D7-80F1-6F831287A440}">
      <dgm:prSet/>
      <dgm:spPr>
        <a:solidFill>
          <a:schemeClr val="accent2"/>
        </a:solidFill>
      </dgm:spPr>
      <dgm:t>
        <a:bodyPr/>
        <a:lstStyle/>
        <a:p>
          <a:r>
            <a:rPr lang="tr-TR" dirty="0" err="1"/>
            <a:t>Conclusion</a:t>
          </a:r>
          <a:endParaRPr lang="en-US" dirty="0"/>
        </a:p>
      </dgm:t>
    </dgm:pt>
    <dgm:pt modelId="{F4208919-D990-41A7-8FE3-EEAEC6CB9CC9}" type="parTrans" cxnId="{B215FDEE-B328-4F7E-929A-754F7625F3AF}">
      <dgm:prSet/>
      <dgm:spPr/>
      <dgm:t>
        <a:bodyPr/>
        <a:lstStyle/>
        <a:p>
          <a:endParaRPr lang="en-US"/>
        </a:p>
      </dgm:t>
    </dgm:pt>
    <dgm:pt modelId="{8DDF0ED7-7F07-49D0-9AE4-940AA108BBAB}" type="sibTrans" cxnId="{B215FDEE-B328-4F7E-929A-754F7625F3AF}">
      <dgm:prSet/>
      <dgm:spPr/>
      <dgm:t>
        <a:bodyPr/>
        <a:lstStyle/>
        <a:p>
          <a:endParaRPr lang="en-US"/>
        </a:p>
      </dgm:t>
    </dgm:pt>
    <dgm:pt modelId="{90182FC0-8676-45B7-A3B8-D5D3096A6241}" type="pres">
      <dgm:prSet presAssocID="{296A8AE5-F4A4-4516-9BD3-73FA0D7A87E0}" presName="linear" presStyleCnt="0">
        <dgm:presLayoutVars>
          <dgm:animLvl val="lvl"/>
          <dgm:resizeHandles val="exact"/>
        </dgm:presLayoutVars>
      </dgm:prSet>
      <dgm:spPr/>
    </dgm:pt>
    <dgm:pt modelId="{64797DD2-A47A-41CA-AA9E-F6ABF0078BA0}" type="pres">
      <dgm:prSet presAssocID="{10E9D2B4-3C90-477C-9FC3-AA0F0B4CC43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0ADE9FC-E398-4921-AF3E-CC0E3E766BAD}" type="pres">
      <dgm:prSet presAssocID="{8FD31124-2D92-4407-BE0F-182273BBA7AE}" presName="spacer" presStyleCnt="0"/>
      <dgm:spPr/>
    </dgm:pt>
    <dgm:pt modelId="{F5077A61-4E0B-46B9-AC37-653649CF1BC2}" type="pres">
      <dgm:prSet presAssocID="{DDDF79B4-ADA6-487F-AEE5-ABB6742973A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EB4FEA0-2D7D-4367-9952-B171D1EDE1B4}" type="pres">
      <dgm:prSet presAssocID="{AEE71EA1-0174-494C-AB4A-BC03F77B5830}" presName="spacer" presStyleCnt="0"/>
      <dgm:spPr/>
    </dgm:pt>
    <dgm:pt modelId="{CED3BBA2-EAA0-4D07-B8B3-95913B49A3E2}" type="pres">
      <dgm:prSet presAssocID="{94EBCCF4-4CBF-4271-933B-89D78B01134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C06F393-5DDB-4816-A843-47FE6552531D}" type="pres">
      <dgm:prSet presAssocID="{88C522F4-83C9-4A3B-B248-AD84373C8476}" presName="spacer" presStyleCnt="0"/>
      <dgm:spPr/>
    </dgm:pt>
    <dgm:pt modelId="{C6A0E0D3-7527-4084-B302-42447FAD1197}" type="pres">
      <dgm:prSet presAssocID="{A8E3A55E-8EA9-4BC9-985E-B0BE0554378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E0F1040-2361-4270-872D-F70D4408408C}" type="pres">
      <dgm:prSet presAssocID="{C9275893-6E76-468F-A728-DFF477E6CE1F}" presName="spacer" presStyleCnt="0"/>
      <dgm:spPr/>
    </dgm:pt>
    <dgm:pt modelId="{00FE3EBF-9EB4-4B85-B565-3D19512AF2B9}" type="pres">
      <dgm:prSet presAssocID="{6B47586B-EF25-4CFB-B4C1-263FA0227C9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C76A6D9-F4E0-4391-B384-3F29C0D424A3}" type="pres">
      <dgm:prSet presAssocID="{53939506-7D68-4B91-A7BA-EE09B4118D59}" presName="spacer" presStyleCnt="0"/>
      <dgm:spPr/>
    </dgm:pt>
    <dgm:pt modelId="{31684213-7711-4BF5-8335-50DC2E39A3FE}" type="pres">
      <dgm:prSet presAssocID="{1748DF33-57EA-46D7-80F1-6F831287A44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BEB3403-CB31-4E87-84A6-62995113A9DC}" srcId="{296A8AE5-F4A4-4516-9BD3-73FA0D7A87E0}" destId="{6B47586B-EF25-4CFB-B4C1-263FA0227C98}" srcOrd="4" destOrd="0" parTransId="{627F16DF-A950-46E8-A83C-45F2C1755FDA}" sibTransId="{53939506-7D68-4B91-A7BA-EE09B4118D59}"/>
    <dgm:cxn modelId="{D838D937-3485-405A-B173-C5C8095E66E9}" type="presOf" srcId="{A8E3A55E-8EA9-4BC9-985E-B0BE0554378E}" destId="{C6A0E0D3-7527-4084-B302-42447FAD1197}" srcOrd="0" destOrd="0" presId="urn:microsoft.com/office/officeart/2005/8/layout/vList2"/>
    <dgm:cxn modelId="{DD13943A-9A66-4001-AEFB-80EA64196689}" srcId="{296A8AE5-F4A4-4516-9BD3-73FA0D7A87E0}" destId="{10E9D2B4-3C90-477C-9FC3-AA0F0B4CC43B}" srcOrd="0" destOrd="0" parTransId="{8A86F02F-9385-4A2E-BD6A-6E75A0F0AFF2}" sibTransId="{8FD31124-2D92-4407-BE0F-182273BBA7AE}"/>
    <dgm:cxn modelId="{A560DC65-3168-4A38-8A2D-4F4942C44FD0}" type="presOf" srcId="{1748DF33-57EA-46D7-80F1-6F831287A440}" destId="{31684213-7711-4BF5-8335-50DC2E39A3FE}" srcOrd="0" destOrd="0" presId="urn:microsoft.com/office/officeart/2005/8/layout/vList2"/>
    <dgm:cxn modelId="{A577B259-D914-444A-810C-B801C6C2C8BD}" type="presOf" srcId="{296A8AE5-F4A4-4516-9BD3-73FA0D7A87E0}" destId="{90182FC0-8676-45B7-A3B8-D5D3096A6241}" srcOrd="0" destOrd="0" presId="urn:microsoft.com/office/officeart/2005/8/layout/vList2"/>
    <dgm:cxn modelId="{E0BCBB86-E44F-4EE3-8803-30AD5F6F8691}" type="presOf" srcId="{DDDF79B4-ADA6-487F-AEE5-ABB6742973A0}" destId="{F5077A61-4E0B-46B9-AC37-653649CF1BC2}" srcOrd="0" destOrd="0" presId="urn:microsoft.com/office/officeart/2005/8/layout/vList2"/>
    <dgm:cxn modelId="{673C6BAC-9BAA-44C0-8C70-B3E16862E58F}" type="presOf" srcId="{94EBCCF4-4CBF-4271-933B-89D78B01134D}" destId="{CED3BBA2-EAA0-4D07-B8B3-95913B49A3E2}" srcOrd="0" destOrd="0" presId="urn:microsoft.com/office/officeart/2005/8/layout/vList2"/>
    <dgm:cxn modelId="{B02C4CAF-1F6B-4DE9-B699-DCFCC260157D}" type="presOf" srcId="{10E9D2B4-3C90-477C-9FC3-AA0F0B4CC43B}" destId="{64797DD2-A47A-41CA-AA9E-F6ABF0078BA0}" srcOrd="0" destOrd="0" presId="urn:microsoft.com/office/officeart/2005/8/layout/vList2"/>
    <dgm:cxn modelId="{C3B1C6B2-D1D0-47D7-B0E5-70464617D534}" srcId="{296A8AE5-F4A4-4516-9BD3-73FA0D7A87E0}" destId="{A8E3A55E-8EA9-4BC9-985E-B0BE0554378E}" srcOrd="3" destOrd="0" parTransId="{AE87B9FB-7E05-4700-825D-D28FF6CC7203}" sibTransId="{C9275893-6E76-468F-A728-DFF477E6CE1F}"/>
    <dgm:cxn modelId="{70F4EEBE-DBB6-426F-872B-6E1159D0FBF1}" type="presOf" srcId="{6B47586B-EF25-4CFB-B4C1-263FA0227C98}" destId="{00FE3EBF-9EB4-4B85-B565-3D19512AF2B9}" srcOrd="0" destOrd="0" presId="urn:microsoft.com/office/officeart/2005/8/layout/vList2"/>
    <dgm:cxn modelId="{B215FDEE-B328-4F7E-929A-754F7625F3AF}" srcId="{296A8AE5-F4A4-4516-9BD3-73FA0D7A87E0}" destId="{1748DF33-57EA-46D7-80F1-6F831287A440}" srcOrd="5" destOrd="0" parTransId="{F4208919-D990-41A7-8FE3-EEAEC6CB9CC9}" sibTransId="{8DDF0ED7-7F07-49D0-9AE4-940AA108BBAB}"/>
    <dgm:cxn modelId="{624EF6F5-152B-4D21-A280-330B76CA3D43}" srcId="{296A8AE5-F4A4-4516-9BD3-73FA0D7A87E0}" destId="{DDDF79B4-ADA6-487F-AEE5-ABB6742973A0}" srcOrd="1" destOrd="0" parTransId="{AB24E83F-E99B-4B72-ADD5-0935021C8232}" sibTransId="{AEE71EA1-0174-494C-AB4A-BC03F77B5830}"/>
    <dgm:cxn modelId="{4B57F3F7-9BC4-4DD3-A554-38B06E5ACC80}" srcId="{296A8AE5-F4A4-4516-9BD3-73FA0D7A87E0}" destId="{94EBCCF4-4CBF-4271-933B-89D78B01134D}" srcOrd="2" destOrd="0" parTransId="{50C95890-113B-4E91-913C-0F1D271BC67C}" sibTransId="{88C522F4-83C9-4A3B-B248-AD84373C8476}"/>
    <dgm:cxn modelId="{18CE5E84-DFF6-4CAB-BEC3-AE0BED831007}" type="presParOf" srcId="{90182FC0-8676-45B7-A3B8-D5D3096A6241}" destId="{64797DD2-A47A-41CA-AA9E-F6ABF0078BA0}" srcOrd="0" destOrd="0" presId="urn:microsoft.com/office/officeart/2005/8/layout/vList2"/>
    <dgm:cxn modelId="{2BB6A114-B922-48AB-8CD8-33B9721D6DA1}" type="presParOf" srcId="{90182FC0-8676-45B7-A3B8-D5D3096A6241}" destId="{40ADE9FC-E398-4921-AF3E-CC0E3E766BAD}" srcOrd="1" destOrd="0" presId="urn:microsoft.com/office/officeart/2005/8/layout/vList2"/>
    <dgm:cxn modelId="{B9BC4484-3D4A-434D-8846-DF354AFFA91B}" type="presParOf" srcId="{90182FC0-8676-45B7-A3B8-D5D3096A6241}" destId="{F5077A61-4E0B-46B9-AC37-653649CF1BC2}" srcOrd="2" destOrd="0" presId="urn:microsoft.com/office/officeart/2005/8/layout/vList2"/>
    <dgm:cxn modelId="{6CED145E-1FCF-4417-AE5F-D92B2E7150DC}" type="presParOf" srcId="{90182FC0-8676-45B7-A3B8-D5D3096A6241}" destId="{4EB4FEA0-2D7D-4367-9952-B171D1EDE1B4}" srcOrd="3" destOrd="0" presId="urn:microsoft.com/office/officeart/2005/8/layout/vList2"/>
    <dgm:cxn modelId="{4FF45F89-719F-4317-ACFB-35EB3BDC9AEC}" type="presParOf" srcId="{90182FC0-8676-45B7-A3B8-D5D3096A6241}" destId="{CED3BBA2-EAA0-4D07-B8B3-95913B49A3E2}" srcOrd="4" destOrd="0" presId="urn:microsoft.com/office/officeart/2005/8/layout/vList2"/>
    <dgm:cxn modelId="{C2358B88-DB4A-4775-9A70-1F6749D384C6}" type="presParOf" srcId="{90182FC0-8676-45B7-A3B8-D5D3096A6241}" destId="{0C06F393-5DDB-4816-A843-47FE6552531D}" srcOrd="5" destOrd="0" presId="urn:microsoft.com/office/officeart/2005/8/layout/vList2"/>
    <dgm:cxn modelId="{D68DE626-B8BB-4696-A04D-0131C46C30FE}" type="presParOf" srcId="{90182FC0-8676-45B7-A3B8-D5D3096A6241}" destId="{C6A0E0D3-7527-4084-B302-42447FAD1197}" srcOrd="6" destOrd="0" presId="urn:microsoft.com/office/officeart/2005/8/layout/vList2"/>
    <dgm:cxn modelId="{CBD3675E-5D46-4C90-AE83-D69EF8218F86}" type="presParOf" srcId="{90182FC0-8676-45B7-A3B8-D5D3096A6241}" destId="{3E0F1040-2361-4270-872D-F70D4408408C}" srcOrd="7" destOrd="0" presId="urn:microsoft.com/office/officeart/2005/8/layout/vList2"/>
    <dgm:cxn modelId="{C52AD297-19ED-4D86-8D7F-C7022EA306A0}" type="presParOf" srcId="{90182FC0-8676-45B7-A3B8-D5D3096A6241}" destId="{00FE3EBF-9EB4-4B85-B565-3D19512AF2B9}" srcOrd="8" destOrd="0" presId="urn:microsoft.com/office/officeart/2005/8/layout/vList2"/>
    <dgm:cxn modelId="{CBA0BB79-8F16-4CEA-B524-F9E58D4F9638}" type="presParOf" srcId="{90182FC0-8676-45B7-A3B8-D5D3096A6241}" destId="{DC76A6D9-F4E0-4391-B384-3F29C0D424A3}" srcOrd="9" destOrd="0" presId="urn:microsoft.com/office/officeart/2005/8/layout/vList2"/>
    <dgm:cxn modelId="{40985930-BD02-4C53-8563-FA36B2FB250E}" type="presParOf" srcId="{90182FC0-8676-45B7-A3B8-D5D3096A6241}" destId="{31684213-7711-4BF5-8335-50DC2E39A3F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6EC464-6EC4-42EA-B168-8F857A26D5A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79AB56-F85E-461C-9A7D-59149916D2F4}">
      <dgm:prSet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Power Input: 3 Phase, or 1 Phase AC Grid (Adjustable with </a:t>
          </a:r>
          <a:r>
            <a:rPr lang="en-US" b="0" i="0" dirty="0" err="1"/>
            <a:t>variac</a:t>
          </a:r>
          <a:r>
            <a:rPr lang="en-US" b="0" i="0" dirty="0"/>
            <a:t>)</a:t>
          </a:r>
          <a:endParaRPr lang="en-US" dirty="0"/>
        </a:p>
      </dgm:t>
    </dgm:pt>
    <dgm:pt modelId="{C5D97A30-309D-4F77-8920-EBD757C10A5D}" type="parTrans" cxnId="{CE77F689-C9F7-4026-870D-5934559FCFA8}">
      <dgm:prSet/>
      <dgm:spPr/>
      <dgm:t>
        <a:bodyPr/>
        <a:lstStyle/>
        <a:p>
          <a:endParaRPr lang="en-US"/>
        </a:p>
      </dgm:t>
    </dgm:pt>
    <dgm:pt modelId="{F9CA0C5A-AAA0-41A2-84B0-454560EB8D39}" type="sibTrans" cxnId="{CE77F689-C9F7-4026-870D-5934559FCFA8}">
      <dgm:prSet/>
      <dgm:spPr/>
      <dgm:t>
        <a:bodyPr/>
        <a:lstStyle/>
        <a:p>
          <a:endParaRPr lang="en-US"/>
        </a:p>
      </dgm:t>
    </dgm:pt>
    <dgm:pt modelId="{A84192EC-05ED-417F-8A85-179499E640AA}">
      <dgm:prSet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Output: Adjustable </a:t>
          </a:r>
          <a:r>
            <a:rPr lang="en-US" i="0" dirty="0"/>
            <a:t>DC</a:t>
          </a:r>
          <a:r>
            <a:rPr lang="en-US" b="0" i="0" dirty="0"/>
            <a:t> Output (</a:t>
          </a:r>
          <a:r>
            <a:rPr lang="en-US" b="0" i="0" dirty="0" err="1"/>
            <a:t>Vout,max</a:t>
          </a:r>
          <a:r>
            <a:rPr lang="en-US" b="0" i="0" dirty="0"/>
            <a:t> = 180 V)</a:t>
          </a:r>
          <a:endParaRPr lang="en-US" dirty="0"/>
        </a:p>
      </dgm:t>
    </dgm:pt>
    <dgm:pt modelId="{BC610005-64B0-49D4-BBA7-A217F5F1F2AC}" type="parTrans" cxnId="{DC1EF9A0-0B0F-47FA-BB7A-704F6EB4B59D}">
      <dgm:prSet/>
      <dgm:spPr/>
      <dgm:t>
        <a:bodyPr/>
        <a:lstStyle/>
        <a:p>
          <a:endParaRPr lang="en-US"/>
        </a:p>
      </dgm:t>
    </dgm:pt>
    <dgm:pt modelId="{6CB9E521-B1D7-47CF-8A4E-54E449A1AE30}" type="sibTrans" cxnId="{DC1EF9A0-0B0F-47FA-BB7A-704F6EB4B59D}">
      <dgm:prSet/>
      <dgm:spPr/>
      <dgm:t>
        <a:bodyPr/>
        <a:lstStyle/>
        <a:p>
          <a:endParaRPr lang="en-US"/>
        </a:p>
      </dgm:t>
    </dgm:pt>
    <dgm:pt modelId="{F89A5BF3-932F-47EF-A506-84F210CD5D5D}">
      <dgm:prSet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tr-TR" dirty="0" err="1"/>
            <a:t>Armature</a:t>
          </a:r>
          <a:r>
            <a:rPr lang="tr-TR" dirty="0"/>
            <a:t> </a:t>
          </a:r>
          <a:r>
            <a:rPr lang="tr-TR" dirty="0" err="1"/>
            <a:t>Winding</a:t>
          </a:r>
          <a:r>
            <a:rPr lang="tr-TR" dirty="0"/>
            <a:t>: 0.8 </a:t>
          </a:r>
          <a:r>
            <a:rPr lang="el-GR" dirty="0"/>
            <a:t>Ω, 12.5 </a:t>
          </a:r>
          <a:r>
            <a:rPr lang="tr-TR" dirty="0" err="1"/>
            <a:t>mH</a:t>
          </a:r>
          <a:endParaRPr lang="en-US" dirty="0"/>
        </a:p>
      </dgm:t>
    </dgm:pt>
    <dgm:pt modelId="{FE12F12E-1ABB-403E-AF05-2299FD41CE0B}" type="parTrans" cxnId="{13444E01-C80A-4D17-AF12-57745F33FC25}">
      <dgm:prSet/>
      <dgm:spPr/>
      <dgm:t>
        <a:bodyPr/>
        <a:lstStyle/>
        <a:p>
          <a:endParaRPr lang="en-US"/>
        </a:p>
      </dgm:t>
    </dgm:pt>
    <dgm:pt modelId="{3F655F75-C653-445E-ACF0-F066CDDFFC73}" type="sibTrans" cxnId="{13444E01-C80A-4D17-AF12-57745F33FC25}">
      <dgm:prSet/>
      <dgm:spPr/>
      <dgm:t>
        <a:bodyPr/>
        <a:lstStyle/>
        <a:p>
          <a:endParaRPr lang="en-US"/>
        </a:p>
      </dgm:t>
    </dgm:pt>
    <dgm:pt modelId="{B5D47283-593F-4D0D-BC97-60A75A4E7ABA}">
      <dgm:prSet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tr-TR" dirty="0" err="1"/>
            <a:t>Shunt</a:t>
          </a:r>
          <a:r>
            <a:rPr lang="tr-TR" dirty="0"/>
            <a:t> WINDING: 210 </a:t>
          </a:r>
          <a:r>
            <a:rPr lang="el-GR" dirty="0"/>
            <a:t>Ω, 23 </a:t>
          </a:r>
          <a:r>
            <a:rPr lang="tr-TR" dirty="0"/>
            <a:t>H</a:t>
          </a:r>
          <a:endParaRPr lang="en-US" dirty="0"/>
        </a:p>
      </dgm:t>
    </dgm:pt>
    <dgm:pt modelId="{D63AC86D-F2D5-46FC-B456-BAE919C867AA}" type="parTrans" cxnId="{23A06E23-8CF3-4194-B926-C48BBC757A40}">
      <dgm:prSet/>
      <dgm:spPr/>
      <dgm:t>
        <a:bodyPr/>
        <a:lstStyle/>
        <a:p>
          <a:endParaRPr lang="en-US"/>
        </a:p>
      </dgm:t>
    </dgm:pt>
    <dgm:pt modelId="{18324C85-8C4C-4235-BEEE-4A0688F3A3BA}" type="sibTrans" cxnId="{23A06E23-8CF3-4194-B926-C48BBC757A40}">
      <dgm:prSet/>
      <dgm:spPr/>
      <dgm:t>
        <a:bodyPr/>
        <a:lstStyle/>
        <a:p>
          <a:endParaRPr lang="en-US"/>
        </a:p>
      </dgm:t>
    </dgm:pt>
    <dgm:pt modelId="{4AD4EEB3-E3C5-4192-BBB7-54001E31B94B}">
      <dgm:prSet/>
      <dgm:spPr>
        <a:solidFill>
          <a:schemeClr val="accent2"/>
        </a:solidFill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tr-TR" dirty="0" err="1"/>
            <a:t>Interpoles</a:t>
          </a:r>
          <a:r>
            <a:rPr lang="tr-TR" dirty="0"/>
            <a:t> </a:t>
          </a:r>
          <a:r>
            <a:rPr lang="tr-TR" dirty="0" err="1"/>
            <a:t>Winding</a:t>
          </a:r>
          <a:r>
            <a:rPr lang="tr-TR" dirty="0"/>
            <a:t>: 0.27 </a:t>
          </a:r>
          <a:r>
            <a:rPr lang="el-GR" dirty="0"/>
            <a:t>Ω, 12 </a:t>
          </a:r>
          <a:r>
            <a:rPr lang="tr-TR" dirty="0" err="1"/>
            <a:t>mH</a:t>
          </a:r>
          <a:endParaRPr lang="en-US" dirty="0"/>
        </a:p>
      </dgm:t>
    </dgm:pt>
    <dgm:pt modelId="{800AE5AC-D5D6-4863-99BF-73C5F4D9BF32}" type="parTrans" cxnId="{100AE60C-555B-4F3F-8620-E68733101991}">
      <dgm:prSet/>
      <dgm:spPr/>
      <dgm:t>
        <a:bodyPr/>
        <a:lstStyle/>
        <a:p>
          <a:endParaRPr lang="en-US"/>
        </a:p>
      </dgm:t>
    </dgm:pt>
    <dgm:pt modelId="{57DD0224-B540-427B-A374-8AAEA57EF44A}" type="sibTrans" cxnId="{100AE60C-555B-4F3F-8620-E68733101991}">
      <dgm:prSet/>
      <dgm:spPr/>
      <dgm:t>
        <a:bodyPr/>
        <a:lstStyle/>
        <a:p>
          <a:endParaRPr lang="en-US"/>
        </a:p>
      </dgm:t>
    </dgm:pt>
    <dgm:pt modelId="{A256D476-AAB7-48BD-AF13-12DDDFF53E29}" type="pres">
      <dgm:prSet presAssocID="{F26EC464-6EC4-42EA-B168-8F857A26D5A0}" presName="diagram" presStyleCnt="0">
        <dgm:presLayoutVars>
          <dgm:dir/>
          <dgm:resizeHandles val="exact"/>
        </dgm:presLayoutVars>
      </dgm:prSet>
      <dgm:spPr/>
    </dgm:pt>
    <dgm:pt modelId="{96006827-1A3E-4617-A8B4-EC21BEC8D5FE}" type="pres">
      <dgm:prSet presAssocID="{0579AB56-F85E-461C-9A7D-59149916D2F4}" presName="node" presStyleLbl="node1" presStyleIdx="0" presStyleCnt="5">
        <dgm:presLayoutVars>
          <dgm:bulletEnabled val="1"/>
        </dgm:presLayoutVars>
      </dgm:prSet>
      <dgm:spPr/>
    </dgm:pt>
    <dgm:pt modelId="{9673237C-7591-45C8-95B0-C8DD46AC3929}" type="pres">
      <dgm:prSet presAssocID="{F9CA0C5A-AAA0-41A2-84B0-454560EB8D39}" presName="sibTrans" presStyleCnt="0"/>
      <dgm:spPr/>
    </dgm:pt>
    <dgm:pt modelId="{2ADCDF8C-CE46-4ECE-AB54-8FEDEA7CF258}" type="pres">
      <dgm:prSet presAssocID="{A84192EC-05ED-417F-8A85-179499E640AA}" presName="node" presStyleLbl="node1" presStyleIdx="1" presStyleCnt="5">
        <dgm:presLayoutVars>
          <dgm:bulletEnabled val="1"/>
        </dgm:presLayoutVars>
      </dgm:prSet>
      <dgm:spPr/>
    </dgm:pt>
    <dgm:pt modelId="{D053B8D4-2E9F-4937-843D-59BA823264EF}" type="pres">
      <dgm:prSet presAssocID="{6CB9E521-B1D7-47CF-8A4E-54E449A1AE30}" presName="sibTrans" presStyleCnt="0"/>
      <dgm:spPr/>
    </dgm:pt>
    <dgm:pt modelId="{AFAFC8C4-BC2E-4221-8C9B-DB2C9949C629}" type="pres">
      <dgm:prSet presAssocID="{F89A5BF3-932F-47EF-A506-84F210CD5D5D}" presName="node" presStyleLbl="node1" presStyleIdx="2" presStyleCnt="5">
        <dgm:presLayoutVars>
          <dgm:bulletEnabled val="1"/>
        </dgm:presLayoutVars>
      </dgm:prSet>
      <dgm:spPr/>
    </dgm:pt>
    <dgm:pt modelId="{F29851E0-172E-4119-B55D-61F04D3B15E2}" type="pres">
      <dgm:prSet presAssocID="{3F655F75-C653-445E-ACF0-F066CDDFFC73}" presName="sibTrans" presStyleCnt="0"/>
      <dgm:spPr/>
    </dgm:pt>
    <dgm:pt modelId="{679D3972-4E92-4E4C-8CE6-13E294D168F1}" type="pres">
      <dgm:prSet presAssocID="{B5D47283-593F-4D0D-BC97-60A75A4E7ABA}" presName="node" presStyleLbl="node1" presStyleIdx="3" presStyleCnt="5">
        <dgm:presLayoutVars>
          <dgm:bulletEnabled val="1"/>
        </dgm:presLayoutVars>
      </dgm:prSet>
      <dgm:spPr/>
    </dgm:pt>
    <dgm:pt modelId="{F26B814B-C0A7-479F-ACC7-33BC0770325C}" type="pres">
      <dgm:prSet presAssocID="{18324C85-8C4C-4235-BEEE-4A0688F3A3BA}" presName="sibTrans" presStyleCnt="0"/>
      <dgm:spPr/>
    </dgm:pt>
    <dgm:pt modelId="{F96CD3A4-6AF2-4B3B-98C9-A90178872CF6}" type="pres">
      <dgm:prSet presAssocID="{4AD4EEB3-E3C5-4192-BBB7-54001E31B94B}" presName="node" presStyleLbl="node1" presStyleIdx="4" presStyleCnt="5">
        <dgm:presLayoutVars>
          <dgm:bulletEnabled val="1"/>
        </dgm:presLayoutVars>
      </dgm:prSet>
      <dgm:spPr/>
    </dgm:pt>
  </dgm:ptLst>
  <dgm:cxnLst>
    <dgm:cxn modelId="{13444E01-C80A-4D17-AF12-57745F33FC25}" srcId="{F26EC464-6EC4-42EA-B168-8F857A26D5A0}" destId="{F89A5BF3-932F-47EF-A506-84F210CD5D5D}" srcOrd="2" destOrd="0" parTransId="{FE12F12E-1ABB-403E-AF05-2299FD41CE0B}" sibTransId="{3F655F75-C653-445E-ACF0-F066CDDFFC73}"/>
    <dgm:cxn modelId="{100AE60C-555B-4F3F-8620-E68733101991}" srcId="{F26EC464-6EC4-42EA-B168-8F857A26D5A0}" destId="{4AD4EEB3-E3C5-4192-BBB7-54001E31B94B}" srcOrd="4" destOrd="0" parTransId="{800AE5AC-D5D6-4863-99BF-73C5F4D9BF32}" sibTransId="{57DD0224-B540-427B-A374-8AAEA57EF44A}"/>
    <dgm:cxn modelId="{3137D00D-F484-4E64-98D8-CB9EA9D4BEB4}" type="presOf" srcId="{0579AB56-F85E-461C-9A7D-59149916D2F4}" destId="{96006827-1A3E-4617-A8B4-EC21BEC8D5FE}" srcOrd="0" destOrd="0" presId="urn:microsoft.com/office/officeart/2005/8/layout/default"/>
    <dgm:cxn modelId="{23A06E23-8CF3-4194-B926-C48BBC757A40}" srcId="{F26EC464-6EC4-42EA-B168-8F857A26D5A0}" destId="{B5D47283-593F-4D0D-BC97-60A75A4E7ABA}" srcOrd="3" destOrd="0" parTransId="{D63AC86D-F2D5-46FC-B456-BAE919C867AA}" sibTransId="{18324C85-8C4C-4235-BEEE-4A0688F3A3BA}"/>
    <dgm:cxn modelId="{C8DB6B61-3FD2-4111-8D88-DF18A9C8EC47}" type="presOf" srcId="{4AD4EEB3-E3C5-4192-BBB7-54001E31B94B}" destId="{F96CD3A4-6AF2-4B3B-98C9-A90178872CF6}" srcOrd="0" destOrd="0" presId="urn:microsoft.com/office/officeart/2005/8/layout/default"/>
    <dgm:cxn modelId="{CE77F689-C9F7-4026-870D-5934559FCFA8}" srcId="{F26EC464-6EC4-42EA-B168-8F857A26D5A0}" destId="{0579AB56-F85E-461C-9A7D-59149916D2F4}" srcOrd="0" destOrd="0" parTransId="{C5D97A30-309D-4F77-8920-EBD757C10A5D}" sibTransId="{F9CA0C5A-AAA0-41A2-84B0-454560EB8D39}"/>
    <dgm:cxn modelId="{DC1EF9A0-0B0F-47FA-BB7A-704F6EB4B59D}" srcId="{F26EC464-6EC4-42EA-B168-8F857A26D5A0}" destId="{A84192EC-05ED-417F-8A85-179499E640AA}" srcOrd="1" destOrd="0" parTransId="{BC610005-64B0-49D4-BBA7-A217F5F1F2AC}" sibTransId="{6CB9E521-B1D7-47CF-8A4E-54E449A1AE30}"/>
    <dgm:cxn modelId="{72811DB0-D5C4-47D2-806C-3429861AC346}" type="presOf" srcId="{B5D47283-593F-4D0D-BC97-60A75A4E7ABA}" destId="{679D3972-4E92-4E4C-8CE6-13E294D168F1}" srcOrd="0" destOrd="0" presId="urn:microsoft.com/office/officeart/2005/8/layout/default"/>
    <dgm:cxn modelId="{5CE99BC7-3722-4B8A-BB8F-A8DB254293A9}" type="presOf" srcId="{F26EC464-6EC4-42EA-B168-8F857A26D5A0}" destId="{A256D476-AAB7-48BD-AF13-12DDDFF53E29}" srcOrd="0" destOrd="0" presId="urn:microsoft.com/office/officeart/2005/8/layout/default"/>
    <dgm:cxn modelId="{8E8CC6E5-940D-4425-8012-25AB784C3A12}" type="presOf" srcId="{A84192EC-05ED-417F-8A85-179499E640AA}" destId="{2ADCDF8C-CE46-4ECE-AB54-8FEDEA7CF258}" srcOrd="0" destOrd="0" presId="urn:microsoft.com/office/officeart/2005/8/layout/default"/>
    <dgm:cxn modelId="{D60F91E8-F601-4846-A926-D6B5B222A26C}" type="presOf" srcId="{F89A5BF3-932F-47EF-A506-84F210CD5D5D}" destId="{AFAFC8C4-BC2E-4221-8C9B-DB2C9949C629}" srcOrd="0" destOrd="0" presId="urn:microsoft.com/office/officeart/2005/8/layout/default"/>
    <dgm:cxn modelId="{12725532-C07F-49C2-99EE-D56B5063062D}" type="presParOf" srcId="{A256D476-AAB7-48BD-AF13-12DDDFF53E29}" destId="{96006827-1A3E-4617-A8B4-EC21BEC8D5FE}" srcOrd="0" destOrd="0" presId="urn:microsoft.com/office/officeart/2005/8/layout/default"/>
    <dgm:cxn modelId="{9BA35E5D-FC6B-4FA4-84C5-8A46322DDBBF}" type="presParOf" srcId="{A256D476-AAB7-48BD-AF13-12DDDFF53E29}" destId="{9673237C-7591-45C8-95B0-C8DD46AC3929}" srcOrd="1" destOrd="0" presId="urn:microsoft.com/office/officeart/2005/8/layout/default"/>
    <dgm:cxn modelId="{F417626C-3693-4906-BB82-980B27D73CBC}" type="presParOf" srcId="{A256D476-AAB7-48BD-AF13-12DDDFF53E29}" destId="{2ADCDF8C-CE46-4ECE-AB54-8FEDEA7CF258}" srcOrd="2" destOrd="0" presId="urn:microsoft.com/office/officeart/2005/8/layout/default"/>
    <dgm:cxn modelId="{DA9EF9B6-EC46-44C5-914C-D318DE561F43}" type="presParOf" srcId="{A256D476-AAB7-48BD-AF13-12DDDFF53E29}" destId="{D053B8D4-2E9F-4937-843D-59BA823264EF}" srcOrd="3" destOrd="0" presId="urn:microsoft.com/office/officeart/2005/8/layout/default"/>
    <dgm:cxn modelId="{0D42F86C-DB1F-4DDD-BF65-62848FB5955D}" type="presParOf" srcId="{A256D476-AAB7-48BD-AF13-12DDDFF53E29}" destId="{AFAFC8C4-BC2E-4221-8C9B-DB2C9949C629}" srcOrd="4" destOrd="0" presId="urn:microsoft.com/office/officeart/2005/8/layout/default"/>
    <dgm:cxn modelId="{9152431B-7806-4BBB-AAD6-8E85F91140CD}" type="presParOf" srcId="{A256D476-AAB7-48BD-AF13-12DDDFF53E29}" destId="{F29851E0-172E-4119-B55D-61F04D3B15E2}" srcOrd="5" destOrd="0" presId="urn:microsoft.com/office/officeart/2005/8/layout/default"/>
    <dgm:cxn modelId="{FCB8326E-8CB2-415D-BFC0-BD0F1137DF76}" type="presParOf" srcId="{A256D476-AAB7-48BD-AF13-12DDDFF53E29}" destId="{679D3972-4E92-4E4C-8CE6-13E294D168F1}" srcOrd="6" destOrd="0" presId="urn:microsoft.com/office/officeart/2005/8/layout/default"/>
    <dgm:cxn modelId="{42C26721-2650-42B3-B088-E74E32401624}" type="presParOf" srcId="{A256D476-AAB7-48BD-AF13-12DDDFF53E29}" destId="{F26B814B-C0A7-479F-ACC7-33BC0770325C}" srcOrd="7" destOrd="0" presId="urn:microsoft.com/office/officeart/2005/8/layout/default"/>
    <dgm:cxn modelId="{E56CCDC5-FA4B-4334-AD98-9B64DB7DD02D}" type="presParOf" srcId="{A256D476-AAB7-48BD-AF13-12DDDFF53E29}" destId="{F96CD3A4-6AF2-4B3B-98C9-A90178872CF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797DD2-A47A-41CA-AA9E-F6ABF0078BA0}">
      <dsp:nvSpPr>
        <dsp:cNvPr id="0" name=""/>
        <dsp:cNvSpPr/>
      </dsp:nvSpPr>
      <dsp:spPr>
        <a:xfrm>
          <a:off x="0" y="4139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Project Requirements</a:t>
          </a:r>
        </a:p>
      </dsp:txBody>
      <dsp:txXfrm>
        <a:off x="35125" y="76520"/>
        <a:ext cx="6104408" cy="649299"/>
      </dsp:txXfrm>
    </dsp:sp>
    <dsp:sp modelId="{F5077A61-4E0B-46B9-AC37-653649CF1BC2}">
      <dsp:nvSpPr>
        <dsp:cNvPr id="0" name=""/>
        <dsp:cNvSpPr/>
      </dsp:nvSpPr>
      <dsp:spPr>
        <a:xfrm>
          <a:off x="0" y="84734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 dirty="0" err="1"/>
            <a:t>Topology</a:t>
          </a:r>
          <a:r>
            <a:rPr lang="tr-TR" sz="3000" kern="1200" dirty="0"/>
            <a:t> </a:t>
          </a:r>
          <a:r>
            <a:rPr lang="tr-TR" sz="3000" kern="1200" dirty="0" err="1"/>
            <a:t>Selection</a:t>
          </a:r>
          <a:endParaRPr lang="en-US" sz="3000" kern="1200" dirty="0"/>
        </a:p>
      </dsp:txBody>
      <dsp:txXfrm>
        <a:off x="35125" y="882470"/>
        <a:ext cx="6104408" cy="649299"/>
      </dsp:txXfrm>
    </dsp:sp>
    <dsp:sp modelId="{CED3BBA2-EAA0-4D07-B8B3-95913B49A3E2}">
      <dsp:nvSpPr>
        <dsp:cNvPr id="0" name=""/>
        <dsp:cNvSpPr/>
      </dsp:nvSpPr>
      <dsp:spPr>
        <a:xfrm>
          <a:off x="0" y="165329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Simulations</a:t>
          </a:r>
          <a:endParaRPr lang="en-US" sz="3000" kern="1200"/>
        </a:p>
      </dsp:txBody>
      <dsp:txXfrm>
        <a:off x="35125" y="1688420"/>
        <a:ext cx="6104408" cy="649299"/>
      </dsp:txXfrm>
    </dsp:sp>
    <dsp:sp modelId="{C6A0E0D3-7527-4084-B302-42447FAD1197}">
      <dsp:nvSpPr>
        <dsp:cNvPr id="0" name=""/>
        <dsp:cNvSpPr/>
      </dsp:nvSpPr>
      <dsp:spPr>
        <a:xfrm>
          <a:off x="0" y="245924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PWM Generator</a:t>
          </a:r>
          <a:endParaRPr lang="en-US" sz="3000" kern="1200"/>
        </a:p>
      </dsp:txBody>
      <dsp:txXfrm>
        <a:off x="35125" y="2494370"/>
        <a:ext cx="6104408" cy="649299"/>
      </dsp:txXfrm>
    </dsp:sp>
    <dsp:sp modelId="{00FE3EBF-9EB4-4B85-B565-3D19512AF2B9}">
      <dsp:nvSpPr>
        <dsp:cNvPr id="0" name=""/>
        <dsp:cNvSpPr/>
      </dsp:nvSpPr>
      <dsp:spPr>
        <a:xfrm>
          <a:off x="0" y="3265195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Component Selection</a:t>
          </a:r>
          <a:endParaRPr lang="en-US" sz="3000" kern="1200"/>
        </a:p>
      </dsp:txBody>
      <dsp:txXfrm>
        <a:off x="35125" y="3300320"/>
        <a:ext cx="6104408" cy="649299"/>
      </dsp:txXfrm>
    </dsp:sp>
    <dsp:sp modelId="{31684213-7711-4BF5-8335-50DC2E39A3FE}">
      <dsp:nvSpPr>
        <dsp:cNvPr id="0" name=""/>
        <dsp:cNvSpPr/>
      </dsp:nvSpPr>
      <dsp:spPr>
        <a:xfrm>
          <a:off x="0" y="4071146"/>
          <a:ext cx="6174658" cy="719549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 dirty="0" err="1"/>
            <a:t>Conclusion</a:t>
          </a:r>
          <a:endParaRPr lang="en-US" sz="3000" kern="1200" dirty="0"/>
        </a:p>
      </dsp:txBody>
      <dsp:txXfrm>
        <a:off x="35125" y="4106271"/>
        <a:ext cx="6104408" cy="649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06827-1A3E-4617-A8B4-EC21BEC8D5FE}">
      <dsp:nvSpPr>
        <dsp:cNvPr id="0" name=""/>
        <dsp:cNvSpPr/>
      </dsp:nvSpPr>
      <dsp:spPr>
        <a:xfrm>
          <a:off x="434938" y="2670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dirty="0"/>
            <a:t>Power Input: 3 Phase, or 1 Phase AC Grid (Adjustable with </a:t>
          </a:r>
          <a:r>
            <a:rPr lang="en-US" sz="1700" b="0" i="0" kern="1200" dirty="0" err="1"/>
            <a:t>variac</a:t>
          </a:r>
          <a:r>
            <a:rPr lang="en-US" sz="1700" b="0" i="0" kern="1200" dirty="0"/>
            <a:t>)</a:t>
          </a:r>
          <a:endParaRPr lang="en-US" sz="1700" kern="1200" dirty="0"/>
        </a:p>
      </dsp:txBody>
      <dsp:txXfrm>
        <a:off x="434938" y="2670"/>
        <a:ext cx="2367208" cy="1420325"/>
      </dsp:txXfrm>
    </dsp:sp>
    <dsp:sp modelId="{2ADCDF8C-CE46-4ECE-AB54-8FEDEA7CF258}">
      <dsp:nvSpPr>
        <dsp:cNvPr id="0" name=""/>
        <dsp:cNvSpPr/>
      </dsp:nvSpPr>
      <dsp:spPr>
        <a:xfrm>
          <a:off x="3038868" y="2670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dirty="0"/>
            <a:t>Output: Adjustable </a:t>
          </a:r>
          <a:r>
            <a:rPr lang="en-US" sz="1700" i="0" kern="1200" dirty="0"/>
            <a:t>DC</a:t>
          </a:r>
          <a:r>
            <a:rPr lang="en-US" sz="1700" b="0" i="0" kern="1200" dirty="0"/>
            <a:t> Output (</a:t>
          </a:r>
          <a:r>
            <a:rPr lang="en-US" sz="1700" b="0" i="0" kern="1200" dirty="0" err="1"/>
            <a:t>Vout,max</a:t>
          </a:r>
          <a:r>
            <a:rPr lang="en-US" sz="1700" b="0" i="0" kern="1200" dirty="0"/>
            <a:t> = 180 V)</a:t>
          </a:r>
          <a:endParaRPr lang="en-US" sz="1700" kern="1200" dirty="0"/>
        </a:p>
      </dsp:txBody>
      <dsp:txXfrm>
        <a:off x="3038868" y="2670"/>
        <a:ext cx="2367208" cy="1420325"/>
      </dsp:txXfrm>
    </dsp:sp>
    <dsp:sp modelId="{AFAFC8C4-BC2E-4221-8C9B-DB2C9949C629}">
      <dsp:nvSpPr>
        <dsp:cNvPr id="0" name=""/>
        <dsp:cNvSpPr/>
      </dsp:nvSpPr>
      <dsp:spPr>
        <a:xfrm>
          <a:off x="434938" y="1659716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700" kern="1200" dirty="0" err="1"/>
            <a:t>Armature</a:t>
          </a:r>
          <a:r>
            <a:rPr lang="tr-TR" sz="1700" kern="1200" dirty="0"/>
            <a:t> </a:t>
          </a:r>
          <a:r>
            <a:rPr lang="tr-TR" sz="1700" kern="1200" dirty="0" err="1"/>
            <a:t>Winding</a:t>
          </a:r>
          <a:r>
            <a:rPr lang="tr-TR" sz="1700" kern="1200" dirty="0"/>
            <a:t>: 0.8 </a:t>
          </a:r>
          <a:r>
            <a:rPr lang="el-GR" sz="1700" kern="1200" dirty="0"/>
            <a:t>Ω, 12.5 </a:t>
          </a:r>
          <a:r>
            <a:rPr lang="tr-TR" sz="1700" kern="1200" dirty="0" err="1"/>
            <a:t>mH</a:t>
          </a:r>
          <a:endParaRPr lang="en-US" sz="1700" kern="1200" dirty="0"/>
        </a:p>
      </dsp:txBody>
      <dsp:txXfrm>
        <a:off x="434938" y="1659716"/>
        <a:ext cx="2367208" cy="1420325"/>
      </dsp:txXfrm>
    </dsp:sp>
    <dsp:sp modelId="{679D3972-4E92-4E4C-8CE6-13E294D168F1}">
      <dsp:nvSpPr>
        <dsp:cNvPr id="0" name=""/>
        <dsp:cNvSpPr/>
      </dsp:nvSpPr>
      <dsp:spPr>
        <a:xfrm>
          <a:off x="3038868" y="1659716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700" kern="1200" dirty="0" err="1"/>
            <a:t>Shunt</a:t>
          </a:r>
          <a:r>
            <a:rPr lang="tr-TR" sz="1700" kern="1200" dirty="0"/>
            <a:t> WINDING: 210 </a:t>
          </a:r>
          <a:r>
            <a:rPr lang="el-GR" sz="1700" kern="1200" dirty="0"/>
            <a:t>Ω, 23 </a:t>
          </a:r>
          <a:r>
            <a:rPr lang="tr-TR" sz="1700" kern="1200" dirty="0"/>
            <a:t>H</a:t>
          </a:r>
          <a:endParaRPr lang="en-US" sz="1700" kern="1200" dirty="0"/>
        </a:p>
      </dsp:txBody>
      <dsp:txXfrm>
        <a:off x="3038868" y="1659716"/>
        <a:ext cx="2367208" cy="1420325"/>
      </dsp:txXfrm>
    </dsp:sp>
    <dsp:sp modelId="{F96CD3A4-6AF2-4B3B-98C9-A90178872CF6}">
      <dsp:nvSpPr>
        <dsp:cNvPr id="0" name=""/>
        <dsp:cNvSpPr/>
      </dsp:nvSpPr>
      <dsp:spPr>
        <a:xfrm>
          <a:off x="1736903" y="3316762"/>
          <a:ext cx="2367208" cy="1420325"/>
        </a:xfrm>
        <a:prstGeom prst="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700" kern="1200" dirty="0" err="1"/>
            <a:t>Interpoles</a:t>
          </a:r>
          <a:r>
            <a:rPr lang="tr-TR" sz="1700" kern="1200" dirty="0"/>
            <a:t> </a:t>
          </a:r>
          <a:r>
            <a:rPr lang="tr-TR" sz="1700" kern="1200" dirty="0" err="1"/>
            <a:t>Winding</a:t>
          </a:r>
          <a:r>
            <a:rPr lang="tr-TR" sz="1700" kern="1200" dirty="0"/>
            <a:t>: 0.27 </a:t>
          </a:r>
          <a:r>
            <a:rPr lang="el-GR" sz="1700" kern="1200" dirty="0"/>
            <a:t>Ω, 12 </a:t>
          </a:r>
          <a:r>
            <a:rPr lang="tr-TR" sz="1700" kern="1200" dirty="0" err="1"/>
            <a:t>mH</a:t>
          </a:r>
          <a:endParaRPr lang="en-US" sz="1700" kern="1200" dirty="0"/>
        </a:p>
      </dsp:txBody>
      <dsp:txXfrm>
        <a:off x="1736903" y="3316762"/>
        <a:ext cx="2367208" cy="14203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E2B5E-BBC0-449E-8EB0-A1E8306A7CCB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A4B9B-E6FA-416A-9588-09744C25F1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4244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764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2387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850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812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244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2370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0728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470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1193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349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3239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8562316-F220-4CAD-9A47-EA2125612728}" type="datetimeFigureOut">
              <a:rPr lang="tr-TR" smtClean="0"/>
              <a:t>27.11.2024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DF73F2D-3EA7-42EC-B130-E865C06C502D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85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FCED5-219B-2B17-C9F2-30F2D4B65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1">
            <a:extLst>
              <a:ext uri="{FF2B5EF4-FFF2-40B4-BE49-F238E27FC236}">
                <a16:creationId xmlns:a16="http://schemas.microsoft.com/office/drawing/2014/main" id="{0004AEF5-A2D0-12A2-AD60-8F72FB6CD981}"/>
              </a:ext>
            </a:extLst>
          </p:cNvPr>
          <p:cNvSpPr txBox="1">
            <a:spLocks/>
          </p:cNvSpPr>
          <p:nvPr/>
        </p:nvSpPr>
        <p:spPr>
          <a:xfrm>
            <a:off x="838200" y="2261545"/>
            <a:ext cx="10515600" cy="2111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EE463: S</a:t>
            </a: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TATIC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</a:t>
            </a: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OWER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</a:t>
            </a: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ONVERSION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DC </a:t>
            </a: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MOTOR DRIVE PROJECT</a:t>
            </a:r>
            <a:b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tr-TR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FEEDBACK SESSION</a:t>
            </a:r>
            <a:endParaRPr lang="tr-TR" sz="4400" dirty="0"/>
          </a:p>
        </p:txBody>
      </p:sp>
      <p:pic>
        <p:nvPicPr>
          <p:cNvPr id="4" name="Resim 3" descr="https://lh4.googleusercontent.com/RxyXzR_m1UkrHxjS_s5cmnDFCOzUo3vznKsTXbwYW4RVC6XMFH2utcsRNHbCoRWo8JMggeAgygpGdL1Go0NmvsZcZDD_Gq0XAbsvIxPDn_W0-YB9WDC2mpKL45eSts3cTO2IprWJTEf-htUXptTjwgChKs7IdJcnkwleXDxM3OgZtxyLpES4AIlO0iJqwXMF">
            <a:extLst>
              <a:ext uri="{FF2B5EF4-FFF2-40B4-BE49-F238E27FC236}">
                <a16:creationId xmlns:a16="http://schemas.microsoft.com/office/drawing/2014/main" id="{31ED3D2A-4D9B-DD08-6FA4-DE2D97E484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00" y="305517"/>
            <a:ext cx="1181100" cy="86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4" descr="https://lh6.googleusercontent.com/nmklKCMPfg0xmNhHOBx-BGddEjYMM1Kqq05rKdZHRkCyuGzjO7nI5UElyGoJNT_3UKlNbUfc4JiefAxvBvP0uuNm_CkhnGaiRORsb6LuP0x1FNEBfhNHRLrUAHtI3jmVtKmL4A3P3ChVBbAgQ6IMHBmXA4p4b_yrMK96-HDuweUXlNo5kH6P7Bq2aQsSgZpa">
            <a:extLst>
              <a:ext uri="{FF2B5EF4-FFF2-40B4-BE49-F238E27FC236}">
                <a16:creationId xmlns:a16="http://schemas.microsoft.com/office/drawing/2014/main" id="{B1E41C9F-7F3D-87CB-DD7C-33A56B3B6B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954" y="305517"/>
            <a:ext cx="1122146" cy="99836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9AC091F7-898B-198C-0EBF-70627FBDAB37}"/>
              </a:ext>
            </a:extLst>
          </p:cNvPr>
          <p:cNvSpPr txBox="1"/>
          <p:nvPr/>
        </p:nvSpPr>
        <p:spPr>
          <a:xfrm>
            <a:off x="7301874" y="5041548"/>
            <a:ext cx="4006226" cy="1164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Muhammet Kamer Taha GENÇ 2234748</a:t>
            </a:r>
            <a:endParaRPr lang="tr-T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Mustafa Burak ÇORUK 2442812</a:t>
            </a:r>
            <a:endParaRPr lang="tr-T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Öykü KAYAN 2516391</a:t>
            </a:r>
            <a:endParaRPr lang="tr-T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877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51143-6581-17B7-C737-73B9377EF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C611EC-18DA-B565-3E61-5D171698E1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 fontScale="90000"/>
          </a:bodyPr>
          <a:lstStyle/>
          <a:p>
            <a:r>
              <a:rPr lang="tr-TR" sz="4400" dirty="0">
                <a:solidFill>
                  <a:schemeClr val="tx1"/>
                </a:solidFill>
              </a:rPr>
              <a:t>THREE PHASE DIODE RECTIFIER &amp; BUCK CONVERTER</a:t>
            </a:r>
            <a:endParaRPr lang="tr-TR" dirty="0">
              <a:solidFill>
                <a:schemeClr val="tx1"/>
              </a:solidFill>
            </a:endParaRPr>
          </a:p>
        </p:txBody>
      </p:sp>
      <p:pic>
        <p:nvPicPr>
          <p:cNvPr id="3" name="Resim 2" descr="diyagram, plan, teknik çizim, şematik içeren bir resim&#10;&#10;Açıklama otomatik olarak oluşturuldu">
            <a:extLst>
              <a:ext uri="{FF2B5EF4-FFF2-40B4-BE49-F238E27FC236}">
                <a16:creationId xmlns:a16="http://schemas.microsoft.com/office/drawing/2014/main" id="{B1071B91-4B90-CC10-AF12-EF440EAFD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8" y="1730913"/>
            <a:ext cx="12020702" cy="339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63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DD5D6C-5A53-BEF2-64D5-201E9D7CD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DFDC335-8810-4D67-AE66-6949FFB4A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A5799E-E81E-4CF6-85FC-A4FD373B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33075DD-4A1B-B6B7-7A98-E7DFD95D8D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THREE PHASE DIODE RECTIFIER &amp; BUCK CONVERTER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64692FB8-375C-1E2A-114F-FFEAC15F4ED5}"/>
              </a:ext>
            </a:extLst>
          </p:cNvPr>
          <p:cNvSpPr txBox="1"/>
          <p:nvPr/>
        </p:nvSpPr>
        <p:spPr>
          <a:xfrm>
            <a:off x="6424891" y="4399856"/>
            <a:ext cx="3322010" cy="54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500" cap="all" spc="200" dirty="0">
                <a:latin typeface="+mj-lt"/>
              </a:rPr>
              <a:t>Three Phase Rectifier Diode</a:t>
            </a:r>
          </a:p>
        </p:txBody>
      </p:sp>
      <p:pic>
        <p:nvPicPr>
          <p:cNvPr id="4" name="Resim 3" descr="ekran görüntüsü, metin, çizgi içeren bir resim&#10;&#10;Açıklama otomatik olarak oluşturuldu">
            <a:extLst>
              <a:ext uri="{FF2B5EF4-FFF2-40B4-BE49-F238E27FC236}">
                <a16:creationId xmlns:a16="http://schemas.microsoft.com/office/drawing/2014/main" id="{6107A3DE-DEC8-2692-BA18-0AE08E34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953269"/>
            <a:ext cx="5131653" cy="297635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5C6017A4-C87C-43AB-982C-598BF397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metin, ekran görüntüsü, yazı tipi, piyano içeren bir resim&#10;&#10;Açıklama otomatik olarak oluşturuldu">
            <a:extLst>
              <a:ext uri="{FF2B5EF4-FFF2-40B4-BE49-F238E27FC236}">
                <a16:creationId xmlns:a16="http://schemas.microsoft.com/office/drawing/2014/main" id="{8FE97735-67B4-5085-03A6-B4253A5F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5092207" cy="3602736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18AF29E-D058-49A4-B682-D4CC9D80C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3778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767DAD-E685-E9AB-9CD4-6F4B413AA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0685A20-1F41-4F9F-B2D0-361027112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A2F9DEB-8F5D-DEC9-7DA4-6019662A5A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THREE PHASE DIODE RECTIFIER &amp; BUCK CONVERTER</a:t>
            </a:r>
          </a:p>
        </p:txBody>
      </p:sp>
      <p:pic>
        <p:nvPicPr>
          <p:cNvPr id="4" name="Resim 3" descr="metin, ekran görüntüsü, dikdörtgen, çizgi içeren bir resim&#10;&#10;Açıklama otomatik olarak oluşturuldu">
            <a:extLst>
              <a:ext uri="{FF2B5EF4-FFF2-40B4-BE49-F238E27FC236}">
                <a16:creationId xmlns:a16="http://schemas.microsoft.com/office/drawing/2014/main" id="{8EF714A4-526F-54B3-0161-296B7E49D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696686"/>
            <a:ext cx="5131653" cy="34895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5DB6CE-C89E-499E-92B7-5EC84776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24414421-549C-BCE4-BA48-6DE473E8D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4803648" cy="360273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0365E4-B087-446A-A75A-7EBF3F323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29AC5FB-82CE-4893-AA8A-B3674305C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D8E901-F3D3-4B87-A340-DFEAC61F9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210E22DF-C60A-544C-803F-6EBCB27DA3CD}"/>
              </a:ext>
            </a:extLst>
          </p:cNvPr>
          <p:cNvSpPr txBox="1"/>
          <p:nvPr/>
        </p:nvSpPr>
        <p:spPr>
          <a:xfrm>
            <a:off x="555341" y="4444219"/>
            <a:ext cx="3322010" cy="54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tr-TR" sz="1500" cap="all" spc="200" dirty="0">
                <a:latin typeface="+mj-lt"/>
              </a:rPr>
              <a:t>BUCK CONVERTER </a:t>
            </a:r>
            <a:r>
              <a:rPr lang="en-US" sz="1500" cap="all" spc="200" dirty="0">
                <a:latin typeface="+mj-lt"/>
              </a:rPr>
              <a:t>Diode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24C79745-A3EC-B476-E969-F417CDB3A89E}"/>
              </a:ext>
            </a:extLst>
          </p:cNvPr>
          <p:cNvSpPr txBox="1"/>
          <p:nvPr/>
        </p:nvSpPr>
        <p:spPr>
          <a:xfrm>
            <a:off x="6424891" y="4444220"/>
            <a:ext cx="3322010" cy="54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tr-TR" sz="1500" cap="all" spc="200" dirty="0">
                <a:latin typeface="+mj-lt"/>
              </a:rPr>
              <a:t>BUCK CONVERTER MOSFET</a:t>
            </a:r>
            <a:endParaRPr lang="en-US" sz="1500" cap="all" spc="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6562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A33E1-B2E3-EC9A-201F-BFAE9AF41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A5A3134-9739-594D-01B8-072123DD83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SPEED CONTROL MODEL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68A8842-A847-CE8F-4E61-0A532852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9" y="1417339"/>
            <a:ext cx="11650701" cy="4477375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BDC8432E-8293-5484-67FA-BD7990185406}"/>
              </a:ext>
            </a:extLst>
          </p:cNvPr>
          <p:cNvSpPr txBox="1"/>
          <p:nvPr/>
        </p:nvSpPr>
        <p:spPr>
          <a:xfrm>
            <a:off x="884904" y="963286"/>
            <a:ext cx="435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2576892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204D9-3DBA-77A8-3F13-12D18229B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6051F7-3CA5-A783-902D-39DA41970B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SPEED CONTROL MODEL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4FEE881-182C-9F39-7B56-61D077E58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8727"/>
            <a:ext cx="12192000" cy="3440545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A37652EA-7708-BFE5-ADA2-6E8739D43663}"/>
              </a:ext>
            </a:extLst>
          </p:cNvPr>
          <p:cNvSpPr txBox="1"/>
          <p:nvPr/>
        </p:nvSpPr>
        <p:spPr>
          <a:xfrm>
            <a:off x="884904" y="1048007"/>
            <a:ext cx="303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PWM </a:t>
            </a:r>
            <a:r>
              <a:rPr lang="en-GB" dirty="0"/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41041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01A24-BE2F-877A-8579-3529E5FBD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258A1E7-2DC4-ACA9-D325-7F900C82D3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SPEED CONTROL MODEL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96144E7E-A240-42B3-FD1E-E274428FE125}"/>
              </a:ext>
            </a:extLst>
          </p:cNvPr>
          <p:cNvSpPr txBox="1"/>
          <p:nvPr/>
        </p:nvSpPr>
        <p:spPr>
          <a:xfrm>
            <a:off x="884903" y="1048007"/>
            <a:ext cx="4277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Rectifier</a:t>
            </a:r>
            <a:r>
              <a:rPr lang="tr-TR" dirty="0"/>
              <a:t> &amp; </a:t>
            </a:r>
            <a:r>
              <a:rPr lang="tr-TR" dirty="0" err="1"/>
              <a:t>Buck</a:t>
            </a:r>
            <a:r>
              <a:rPr lang="tr-TR" dirty="0"/>
              <a:t> Converter &amp; LC </a:t>
            </a:r>
            <a:r>
              <a:rPr lang="tr-TR" dirty="0" err="1"/>
              <a:t>Filter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C3F669B-5CA9-B35D-1F88-C6B8E9F5A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8955"/>
            <a:ext cx="12192000" cy="366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36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EEFCCA-9694-23C7-78D5-226E19D48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DFDC335-8810-4D67-AE66-6949FFB4A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A5799E-E81E-4CF6-85FC-A4FD373B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F58996A-16D7-0E69-E697-96E263CB62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SPEED CONTROL MODEL</a:t>
            </a:r>
          </a:p>
        </p:txBody>
      </p:sp>
      <p:pic>
        <p:nvPicPr>
          <p:cNvPr id="3" name="image9.jpg">
            <a:extLst>
              <a:ext uri="{FF2B5EF4-FFF2-40B4-BE49-F238E27FC236}">
                <a16:creationId xmlns:a16="http://schemas.microsoft.com/office/drawing/2014/main" id="{DC259509-C5CF-FA2C-0717-B8EB308937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835" y="1072111"/>
            <a:ext cx="5675670" cy="27604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C6017A4-C87C-43AB-982C-598BF397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6.jpg">
            <a:extLst>
              <a:ext uri="{FF2B5EF4-FFF2-40B4-BE49-F238E27FC236}">
                <a16:creationId xmlns:a16="http://schemas.microsoft.com/office/drawing/2014/main" id="{A180A9EF-DAB0-4A11-292C-49E214D024F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62330" y="1015022"/>
            <a:ext cx="5492789" cy="28799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18AF29E-D058-49A4-B682-D4CC9D80C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3339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C8A79-9A36-3F3C-7A85-0A28A5373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D65271A-BD27-9923-A8D7-D00B0287FE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SPEED CONTROL MODEL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5" name="image10.jpg">
            <a:extLst>
              <a:ext uri="{FF2B5EF4-FFF2-40B4-BE49-F238E27FC236}">
                <a16:creationId xmlns:a16="http://schemas.microsoft.com/office/drawing/2014/main" id="{EDE6981C-FED4-E0DF-6F0A-89880E0B462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2400" y="1694437"/>
            <a:ext cx="5943600" cy="2984500"/>
          </a:xfrm>
          <a:prstGeom prst="rect">
            <a:avLst/>
          </a:prstGeom>
          <a:ln/>
        </p:spPr>
      </p:pic>
      <p:pic>
        <p:nvPicPr>
          <p:cNvPr id="6" name="image4.jpg">
            <a:extLst>
              <a:ext uri="{FF2B5EF4-FFF2-40B4-BE49-F238E27FC236}">
                <a16:creationId xmlns:a16="http://schemas.microsoft.com/office/drawing/2014/main" id="{63D3E57E-6273-BBD9-D9F0-2C786CDB79A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377305" y="1048007"/>
            <a:ext cx="5662295" cy="42773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88796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F68175-68F7-C549-8F53-454779FAD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8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26" name="Straight Connector 12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90685A20-1F41-4F9F-B2D0-361027112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5098313-BD9D-600B-4AD6-65C00DEE7D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SPEED CONTROL MODEL</a:t>
            </a:r>
          </a:p>
        </p:txBody>
      </p:sp>
      <p:pic>
        <p:nvPicPr>
          <p:cNvPr id="4" name="image2.jpg">
            <a:extLst>
              <a:ext uri="{FF2B5EF4-FFF2-40B4-BE49-F238E27FC236}">
                <a16:creationId xmlns:a16="http://schemas.microsoft.com/office/drawing/2014/main" id="{8269AB61-47CD-584F-5443-41629228CC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5457" y="799319"/>
            <a:ext cx="5131653" cy="3284257"/>
          </a:xfrm>
          <a:prstGeom prst="rect">
            <a:avLst/>
          </a:prstGeom>
        </p:spPr>
      </p:pic>
      <p:sp>
        <p:nvSpPr>
          <p:cNvPr id="28" name="Rectangle 16">
            <a:extLst>
              <a:ext uri="{FF2B5EF4-FFF2-40B4-BE49-F238E27FC236}">
                <a16:creationId xmlns:a16="http://schemas.microsoft.com/office/drawing/2014/main" id="{DC5DB6CE-C89E-499E-92B7-5EC84776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3.jpg">
            <a:extLst>
              <a:ext uri="{FF2B5EF4-FFF2-40B4-BE49-F238E27FC236}">
                <a16:creationId xmlns:a16="http://schemas.microsoft.com/office/drawing/2014/main" id="{2B69D7D7-EF5E-134B-AA2B-E7E04BA549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5074276" cy="3602736"/>
          </a:xfrm>
          <a:prstGeom prst="rect">
            <a:avLst/>
          </a:prstGeom>
        </p:spPr>
      </p:pic>
      <p:cxnSp>
        <p:nvCxnSpPr>
          <p:cNvPr id="29" name="Straight Connector 18">
            <a:extLst>
              <a:ext uri="{FF2B5EF4-FFF2-40B4-BE49-F238E27FC236}">
                <a16:creationId xmlns:a16="http://schemas.microsoft.com/office/drawing/2014/main" id="{190365E4-B087-446A-A75A-7EBF3F323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0">
            <a:extLst>
              <a:ext uri="{FF2B5EF4-FFF2-40B4-BE49-F238E27FC236}">
                <a16:creationId xmlns:a16="http://schemas.microsoft.com/office/drawing/2014/main" id="{729AC5FB-82CE-4893-AA8A-B3674305C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D8E901-F3D3-4B87-A340-DFEAC61F9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5253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B96DC-742B-E845-314D-6589B75D2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79564D-AFAF-7864-3F7B-94C76CAA4A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GENERATOR MODEL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EA03DB85-2415-1958-DC36-452CFE23956B}"/>
              </a:ext>
            </a:extLst>
          </p:cNvPr>
          <p:cNvSpPr txBox="1"/>
          <p:nvPr/>
        </p:nvSpPr>
        <p:spPr>
          <a:xfrm>
            <a:off x="884904" y="1048007"/>
            <a:ext cx="303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PWM </a:t>
            </a:r>
            <a:r>
              <a:rPr lang="tr-TR" dirty="0" err="1"/>
              <a:t>Generator</a:t>
            </a:r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38BFD0D-0D76-086B-57AA-3FA59D21A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535"/>
            <a:ext cx="12192000" cy="366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46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DF374E-FE3F-F3D1-2E18-3D7A0AC3C7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0058400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OUTLINE</a:t>
            </a:r>
            <a:endParaRPr lang="tr-TR" sz="4400" dirty="0">
              <a:solidFill>
                <a:schemeClr val="tx1"/>
              </a:solidFill>
            </a:endParaRPr>
          </a:p>
        </p:txBody>
      </p:sp>
      <p:graphicFrame>
        <p:nvGraphicFramePr>
          <p:cNvPr id="6" name="Metin kutusu 3">
            <a:extLst>
              <a:ext uri="{FF2B5EF4-FFF2-40B4-BE49-F238E27FC236}">
                <a16:creationId xmlns:a16="http://schemas.microsoft.com/office/drawing/2014/main" id="{6C8D066A-9206-F7BC-6C43-0F045A6128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1571502"/>
              </p:ext>
            </p:extLst>
          </p:nvPr>
        </p:nvGraphicFramePr>
        <p:xfrm>
          <a:off x="884904" y="1130709"/>
          <a:ext cx="6174658" cy="483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5513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0D809-B5CE-51CE-6B89-142AE296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46E4D6-6CFA-E896-169B-BDF9D7A9B0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GENERATOR MODEL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9FB31AB-DF0A-7C99-8420-96AE6EE78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942"/>
            <a:ext cx="12192000" cy="3856116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DBBDC314-1ADB-3F0B-A2B8-D78B54A78691}"/>
              </a:ext>
            </a:extLst>
          </p:cNvPr>
          <p:cNvSpPr txBox="1"/>
          <p:nvPr/>
        </p:nvSpPr>
        <p:spPr>
          <a:xfrm>
            <a:off x="884904" y="1048007"/>
            <a:ext cx="435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Rectifier</a:t>
            </a:r>
            <a:r>
              <a:rPr lang="tr-TR" dirty="0"/>
              <a:t> &amp; </a:t>
            </a:r>
            <a:r>
              <a:rPr lang="tr-TR" dirty="0" err="1"/>
              <a:t>Buck</a:t>
            </a:r>
            <a:r>
              <a:rPr lang="tr-TR" dirty="0"/>
              <a:t> Converter &amp; LC </a:t>
            </a:r>
            <a:r>
              <a:rPr lang="tr-TR" dirty="0" err="1"/>
              <a:t>Filter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77235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3CF63-FE09-3260-CA8D-C31E966E6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576B24F-5100-398A-8C5F-85E84FFEF9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GENERATOR MODEL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F60DC04D-05F8-E1CD-1ACD-744AB0EC9AF7}"/>
              </a:ext>
            </a:extLst>
          </p:cNvPr>
          <p:cNvSpPr txBox="1"/>
          <p:nvPr/>
        </p:nvSpPr>
        <p:spPr>
          <a:xfrm>
            <a:off x="884904" y="1048007"/>
            <a:ext cx="3628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Kettle</a:t>
            </a:r>
            <a:r>
              <a:rPr lang="tr-TR" dirty="0"/>
              <a:t> Model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4181FEC6-91F0-ED45-9D47-2FF617C67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4" y="1417339"/>
            <a:ext cx="7241447" cy="482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00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20588B-C098-2C6F-F2B5-50F787F4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DFDC335-8810-4D67-AE66-6949FFB4A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A5799E-E81E-4CF6-85FC-A4FD373B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73A5A69-DF8A-6C94-EF00-1AE20BE709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GENERATOR MODEL</a:t>
            </a:r>
          </a:p>
        </p:txBody>
      </p:sp>
      <p:pic>
        <p:nvPicPr>
          <p:cNvPr id="4" name="image8.jpg">
            <a:extLst>
              <a:ext uri="{FF2B5EF4-FFF2-40B4-BE49-F238E27FC236}">
                <a16:creationId xmlns:a16="http://schemas.microsoft.com/office/drawing/2014/main" id="{5921F55B-970E-B392-35D2-3DA4A24A1D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070" y="944792"/>
            <a:ext cx="5801361" cy="303517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C6017A4-C87C-43AB-982C-598BF397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7.jpg">
            <a:extLst>
              <a:ext uri="{FF2B5EF4-FFF2-40B4-BE49-F238E27FC236}">
                <a16:creationId xmlns:a16="http://schemas.microsoft.com/office/drawing/2014/main" id="{AFA228B3-9988-1C1F-5C23-3D32724467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2569" y="291009"/>
            <a:ext cx="5508536" cy="444718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18AF29E-D058-49A4-B682-D4CC9D80C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5783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3316F-7EE6-9438-432C-25166C4DB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EA1B6A-E16E-D47F-5B62-005848D1BA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>
                <a:solidFill>
                  <a:schemeClr val="tx1"/>
                </a:solidFill>
              </a:rPr>
              <a:t>GENERATOR MODEL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4" name="image5.jpg">
            <a:extLst>
              <a:ext uri="{FF2B5EF4-FFF2-40B4-BE49-F238E27FC236}">
                <a16:creationId xmlns:a16="http://schemas.microsoft.com/office/drawing/2014/main" id="{B3AD5BCD-BE9F-9C17-E8B0-162361CB78E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94969" y="1290919"/>
            <a:ext cx="4718336" cy="4009975"/>
          </a:xfrm>
          <a:prstGeom prst="rect">
            <a:avLst/>
          </a:prstGeom>
          <a:ln/>
        </p:spPr>
      </p:pic>
      <p:pic>
        <p:nvPicPr>
          <p:cNvPr id="5" name="image12.jpg">
            <a:extLst>
              <a:ext uri="{FF2B5EF4-FFF2-40B4-BE49-F238E27FC236}">
                <a16:creationId xmlns:a16="http://schemas.microsoft.com/office/drawing/2014/main" id="{B00CABD4-C85E-A4B6-B886-30C4C8B285D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308271" y="1651819"/>
            <a:ext cx="6588760" cy="327706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19623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8EB9-3B3F-25FB-1C61-E4EE36AF8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A35E63-AAFD-D530-E9F5-B5AD0CB8B7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COMPONENT SELECTION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5BA3BA87-0144-C231-F2A8-520231786419}"/>
              </a:ext>
            </a:extLst>
          </p:cNvPr>
          <p:cNvSpPr txBox="1"/>
          <p:nvPr/>
        </p:nvSpPr>
        <p:spPr>
          <a:xfrm>
            <a:off x="884904" y="1048007"/>
            <a:ext cx="303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PWM </a:t>
            </a:r>
            <a:r>
              <a:rPr lang="tr-TR" dirty="0" err="1"/>
              <a:t>Generator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2909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E9E3A-5E14-DFAC-7692-B0FB669CC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4A3190-26AA-9B6A-F397-EDAF5FC614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COMPONENT SELECTION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9F9AB7BE-EA42-C7E8-519C-02A89ED35758}"/>
              </a:ext>
            </a:extLst>
          </p:cNvPr>
          <p:cNvSpPr txBox="1"/>
          <p:nvPr/>
        </p:nvSpPr>
        <p:spPr>
          <a:xfrm>
            <a:off x="884904" y="1048007"/>
            <a:ext cx="303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Diode</a:t>
            </a:r>
            <a:r>
              <a:rPr lang="tr-TR" dirty="0"/>
              <a:t> </a:t>
            </a:r>
            <a:r>
              <a:rPr lang="tr-TR" dirty="0" err="1"/>
              <a:t>Alternatives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69894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0CD86-1715-7527-E7EE-73564BBA3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90E4A9-24DB-C7BA-F07D-40BC6CD4FB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COMPONENT SELECTION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C477059-B688-ADC9-9BBE-20C0D08D539D}"/>
              </a:ext>
            </a:extLst>
          </p:cNvPr>
          <p:cNvSpPr txBox="1"/>
          <p:nvPr/>
        </p:nvSpPr>
        <p:spPr>
          <a:xfrm>
            <a:off x="884904" y="1048007"/>
            <a:ext cx="2146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MOSFET </a:t>
            </a:r>
            <a:r>
              <a:rPr lang="tr-TR" dirty="0" err="1"/>
              <a:t>Alternatives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44389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6B071-1D9F-DDB0-7CCA-210752F63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9C3B65-3C42-F39D-5736-34C04FBDD8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COMPONENT SELECTION</a:t>
            </a:r>
            <a:endParaRPr lang="tr-TR" sz="4400" dirty="0">
              <a:solidFill>
                <a:schemeClr val="tx1"/>
              </a:solidFill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361D2C9E-2422-FC48-83B9-D5E7AC69836E}"/>
              </a:ext>
            </a:extLst>
          </p:cNvPr>
          <p:cNvSpPr txBox="1"/>
          <p:nvPr/>
        </p:nvSpPr>
        <p:spPr>
          <a:xfrm>
            <a:off x="884904" y="1048007"/>
            <a:ext cx="113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Capacitor</a:t>
            </a:r>
            <a:r>
              <a:rPr lang="tr-TR" dirty="0"/>
              <a:t> 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900F680F-3077-F391-1744-AEE77CE584D4}"/>
              </a:ext>
            </a:extLst>
          </p:cNvPr>
          <p:cNvSpPr txBox="1"/>
          <p:nvPr/>
        </p:nvSpPr>
        <p:spPr>
          <a:xfrm>
            <a:off x="884904" y="3244334"/>
            <a:ext cx="98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Inductor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54301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9EDF3-98D6-FD8D-A498-635FC24F5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ECDE65-71F6-2FCA-2922-8283BDC3FC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1012128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CONCLUSION</a:t>
            </a:r>
            <a:endParaRPr lang="tr-TR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16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5BFA5-81FE-EE2D-671E-2D96F6D86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78CA6FA-262F-08C0-06F1-332F340CB1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0058400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PROJECT REQUIREMENTS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zemin, traktör, yer, ahşap, tahtadan içeren bir resim&#10;&#10;Açıklama otomatik olarak oluşturuldu">
            <a:extLst>
              <a:ext uri="{FF2B5EF4-FFF2-40B4-BE49-F238E27FC236}">
                <a16:creationId xmlns:a16="http://schemas.microsoft.com/office/drawing/2014/main" id="{FF7E802C-F05B-C7A4-D868-B3044B889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60" y="2040255"/>
            <a:ext cx="4937760" cy="277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30" name="Metin kutusu 3">
            <a:extLst>
              <a:ext uri="{FF2B5EF4-FFF2-40B4-BE49-F238E27FC236}">
                <a16:creationId xmlns:a16="http://schemas.microsoft.com/office/drawing/2014/main" id="{B21E4B72-747F-0F1F-FBDA-F9E4E98AF8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7656917"/>
              </p:ext>
            </p:extLst>
          </p:nvPr>
        </p:nvGraphicFramePr>
        <p:xfrm>
          <a:off x="884904" y="1059120"/>
          <a:ext cx="5841016" cy="4739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3507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03DFAE-9CA1-DEE5-8ECC-B1B381E67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91CF6CE0-DFE0-40FF-A8F5-BCB9FE94F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F1AD8E74-217D-466F-A776-590BC609E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22" name="Straight Connector 11">
            <a:extLst>
              <a:ext uri="{FF2B5EF4-FFF2-40B4-BE49-F238E27FC236}">
                <a16:creationId xmlns:a16="http://schemas.microsoft.com/office/drawing/2014/main" id="{2C984A69-A9E4-485D-BE1E-21A590126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13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67D78CB-2B62-09A5-242F-11ED7EA20C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5252936"/>
            <a:ext cx="10058400" cy="10287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TOPOLOGY SELECTION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B13F1C1-1539-8491-F585-12903D6A2D42}"/>
              </a:ext>
            </a:extLst>
          </p:cNvPr>
          <p:cNvSpPr txBox="1"/>
          <p:nvPr/>
        </p:nvSpPr>
        <p:spPr>
          <a:xfrm>
            <a:off x="1066800" y="93950"/>
            <a:ext cx="10829249" cy="48590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Single Phase Diode Rectifier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Advantages: 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Simple, cost-effective, suitable for low-power applications.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Disadvantages: 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output ripple, limited efficiency at higher power levels.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Phase Diode Rectifier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Advantages: 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Higher output voltage, smoother DC output, efficient for high-power applications.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Disadvantages: 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complex and costly than single-phase systems.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Single Phase Thyristor Rectifier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Advantages: 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Adjustable output voltage, low conduction losses, simple design.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Disadvantages: 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Requires control circuit, higher ripple.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Phase Thyristor Rectifier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Advantages: 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Higher and smoother output voltage, consistent power delivery.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Disadvantages: 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Complex control system, harmonic distortions, higher cost.</a:t>
            </a: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5E1ED12F-9F06-4B37-87B7-F98F52937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04775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3F89FC01-D0CF-4899-A184-1F0070363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F4E5A9FF-C93F-4A6D-ABDE-2533C3017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890A4124-979D-4376-AA58-6501D58B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ED008ECC-51D4-4E47-80DF-1D22FBBC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Uncontrolled six-diode bridge rectifier and buck converter. | Download  Scientific Diagram">
            <a:extLst>
              <a:ext uri="{FF2B5EF4-FFF2-40B4-BE49-F238E27FC236}">
                <a16:creationId xmlns:a16="http://schemas.microsoft.com/office/drawing/2014/main" id="{44FEDF24-DE6F-A2B8-D72C-43D5EBD5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79"/>
          <a:stretch/>
        </p:blipFill>
        <p:spPr bwMode="auto">
          <a:xfrm>
            <a:off x="633999" y="2302356"/>
            <a:ext cx="6909801" cy="198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0EF352D9-7BCC-436E-8520-E9D0BAAA1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etin kutusu 1">
            <a:extLst>
              <a:ext uri="{FF2B5EF4-FFF2-40B4-BE49-F238E27FC236}">
                <a16:creationId xmlns:a16="http://schemas.microsoft.com/office/drawing/2014/main" id="{7FBAFB4D-6D1D-26E6-BFEC-4DC60C4AC9DF}"/>
              </a:ext>
            </a:extLst>
          </p:cNvPr>
          <p:cNvSpPr txBox="1"/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Three-Phase Diode Rectifier with Buck Converter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Combines high output voltage, smooth DC supply, and simplified control for efficient high-power motor applications.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3EEBA64A-08C9-4EE7-A7DD-C4309E57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0DA644F7-E61C-4BDD-9510-112510F64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1B92B97-C113-A01E-1DF6-655E5676BD16}"/>
              </a:ext>
            </a:extLst>
          </p:cNvPr>
          <p:cNvSpPr txBox="1"/>
          <p:nvPr/>
        </p:nvSpPr>
        <p:spPr>
          <a:xfrm>
            <a:off x="8039150" y="1618282"/>
            <a:ext cx="33309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SELECTED TOPOLOGY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18209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D0356-4785-511E-4D64-BBE8761A0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64C754-527B-83FD-AB73-CCB64C55E6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0058400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PARAMETER SELECTION FOR SIMULATIONS</a:t>
            </a:r>
            <a:endParaRPr lang="tr-TR" sz="4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03B5F890-AD33-D7C5-75D9-A1566AF4BC40}"/>
                  </a:ext>
                </a:extLst>
              </p:cNvPr>
              <p:cNvSpPr txBox="1"/>
              <p:nvPr/>
            </p:nvSpPr>
            <p:spPr>
              <a:xfrm>
                <a:off x="884904" y="1291631"/>
                <a:ext cx="4992072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tr-TR" sz="18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×(1−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tr-TR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tr-TR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tr-TR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180×(1−0.35)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25000×1.5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≅3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𝑚𝐻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03B5F890-AD33-D7C5-75D9-A1566AF4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1291631"/>
                <a:ext cx="4992072" cy="6685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AD5388C8-A8E9-1CCF-0CA2-CE310B3E6E6D}"/>
                  </a:ext>
                </a:extLst>
              </p:cNvPr>
              <p:cNvSpPr txBox="1"/>
              <p:nvPr/>
            </p:nvSpPr>
            <p:spPr>
              <a:xfrm>
                <a:off x="884904" y="2437182"/>
                <a:ext cx="2799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=180×2.5%=4.5 </m:t>
                      </m:r>
                      <m:r>
                        <a:rPr lang="en-GB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tr-TR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AD5388C8-A8E9-1CCF-0CA2-CE310B3E6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2437182"/>
                <a:ext cx="27993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Metin kutusu 4">
                <a:extLst>
                  <a:ext uri="{FF2B5EF4-FFF2-40B4-BE49-F238E27FC236}">
                    <a16:creationId xmlns:a16="http://schemas.microsoft.com/office/drawing/2014/main" id="{579EDEA1-646A-31C6-F7DF-458979FD16E8}"/>
                  </a:ext>
                </a:extLst>
              </p:cNvPr>
              <p:cNvSpPr txBox="1"/>
              <p:nvPr/>
            </p:nvSpPr>
            <p:spPr>
              <a:xfrm>
                <a:off x="884904" y="3283549"/>
                <a:ext cx="4977003" cy="666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tr-TR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tr-TR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8×</m:t>
                          </m:r>
                          <m:sSub>
                            <m:sSubPr>
                              <m:ctrlPr>
                                <a:rPr lang="tr-TR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×∆</m:t>
                          </m:r>
                          <m:sSub>
                            <m:sSubPr>
                              <m:ctrlPr>
                                <a:rPr lang="tr-TR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  <m:r>
                        <a:rPr lang="tr-TR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1.5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8×25000×4.5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≅1.7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𝑢𝐹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5" name="Metin kutusu 4">
                <a:extLst>
                  <a:ext uri="{FF2B5EF4-FFF2-40B4-BE49-F238E27FC236}">
                    <a16:creationId xmlns:a16="http://schemas.microsoft.com/office/drawing/2014/main" id="{579EDEA1-646A-31C6-F7DF-458979FD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3283549"/>
                <a:ext cx="4977003" cy="6669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324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7B4F1-7F4B-484A-C93B-EA81C1AAB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49C0C6-E335-ADD0-EDA2-5ACDD6F159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4904" y="322519"/>
            <a:ext cx="10058400" cy="725488"/>
          </a:xfrm>
        </p:spPr>
        <p:txBody>
          <a:bodyPr>
            <a:normAutofit/>
          </a:bodyPr>
          <a:lstStyle/>
          <a:p>
            <a:r>
              <a:rPr lang="tr-TR" sz="4000" dirty="0">
                <a:solidFill>
                  <a:schemeClr val="tx1"/>
                </a:solidFill>
              </a:rPr>
              <a:t>THREE PHASE DIODE RECTIFIER</a:t>
            </a:r>
            <a:endParaRPr lang="tr-TR" sz="4400" dirty="0">
              <a:solidFill>
                <a:schemeClr val="tx1"/>
              </a:solidFill>
            </a:endParaRPr>
          </a:p>
        </p:txBody>
      </p:sp>
      <p:pic>
        <p:nvPicPr>
          <p:cNvPr id="8" name="Resim 7" descr="diyagram, plan, teknik çizim, çizgi içeren bir resim&#10;&#10;Açıklama otomatik olarak oluşturuldu">
            <a:extLst>
              <a:ext uri="{FF2B5EF4-FFF2-40B4-BE49-F238E27FC236}">
                <a16:creationId xmlns:a16="http://schemas.microsoft.com/office/drawing/2014/main" id="{EE953F8C-A359-8833-2D42-86EB32F46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4" y="1146329"/>
            <a:ext cx="10492228" cy="376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07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0D8F4B-C0D3-483F-8BE5-EE7B94CFB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DFDC335-8810-4D67-AE66-6949FFB4A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A5799E-E81E-4CF6-85FC-A4FD373B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2C63F1B-1292-9F7D-C176-C79CE96D71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THREE PHASE DIODE RECTIFIER</a:t>
            </a:r>
          </a:p>
        </p:txBody>
      </p:sp>
      <p:pic>
        <p:nvPicPr>
          <p:cNvPr id="4" name="Resim 3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63D26282-7638-F90B-EEA9-A0AF1F802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92" y="404471"/>
            <a:ext cx="5531318" cy="41346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C6017A4-C87C-43AB-982C-598BF397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 descr="metin, öykü gelişim çizgisi; kumpas; grafiğini çıkarma, çizg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64626EAA-3BAB-F6B5-982D-081D04216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0" y="359224"/>
            <a:ext cx="4203780" cy="422515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8AF29E-D058-49A4-B682-D4CC9D80C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038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EFCAE-5ECD-45F5-0ECF-28F2EF716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6C1C4B-F4E4-46DA-8B2C-D836CF134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EA68D0-BB9F-43FB-84A9-8ECADD8F7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7E0F30-9F74-4B20-A43D-EE4276BC4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135C54F-86CD-412B-A308-CA5BD6CB9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4C08719-61DA-824C-4BAE-C5ECA3C9F3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9890" y="4634953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BUCK CONVERTER</a:t>
            </a:r>
          </a:p>
        </p:txBody>
      </p:sp>
      <p:pic>
        <p:nvPicPr>
          <p:cNvPr id="6" name="Resim 5" descr="metin, ekran görüntüsü, yazı tipi, çizgi içeren bir resim&#10;&#10;Açıklama otomatik olarak oluşturuldu">
            <a:extLst>
              <a:ext uri="{FF2B5EF4-FFF2-40B4-BE49-F238E27FC236}">
                <a16:creationId xmlns:a16="http://schemas.microsoft.com/office/drawing/2014/main" id="{74174995-3475-B8AA-D443-EA3EA0EED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7" y="798212"/>
            <a:ext cx="4062816" cy="347870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9D2716E-9086-4136-A7D8-1A0FB949E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 descr="metin, yazı tipi, ekran görüntüsü, tasarım içeren bir resim&#10;&#10;Açıklama otomatik olarak oluşturuldu">
            <a:extLst>
              <a:ext uri="{FF2B5EF4-FFF2-40B4-BE49-F238E27FC236}">
                <a16:creationId xmlns:a16="http://schemas.microsoft.com/office/drawing/2014/main" id="{3BD4FBB3-8824-0EF1-8A10-2EC5D0CE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635" y="1234240"/>
            <a:ext cx="3658171" cy="256071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BBED4D8-4C84-4186-AD34-181556752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Resim 8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0DE2EB00-7626-D403-7DB3-F61448447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229" y="886865"/>
            <a:ext cx="4016761" cy="314067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16D080-4AB9-4DA1-AD20-295AE1242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0195DEB-CB7C-421D-8D5B-A043F8C1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F9EDAB-D9D5-4A91-8455-5358FD829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8653055"/>
      </p:ext>
    </p:extLst>
  </p:cSld>
  <p:clrMapOvr>
    <a:masterClrMapping/>
  </p:clrMapOvr>
</p:sld>
</file>

<file path=ppt/theme/theme1.xml><?xml version="1.0" encoding="utf-8"?>
<a:theme xmlns:a="http://schemas.openxmlformats.org/drawingml/2006/main" name="Geçmişe bakış">
  <a:themeElements>
    <a:clrScheme name="Geçmişe bakış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351</TotalTime>
  <Words>368</Words>
  <Application>Microsoft Office PowerPoint</Application>
  <PresentationFormat>Geniş ekran</PresentationFormat>
  <Paragraphs>76</Paragraphs>
  <Slides>28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28</vt:i4>
      </vt:variant>
    </vt:vector>
  </HeadingPairs>
  <TitlesOfParts>
    <vt:vector size="33" baseType="lpstr">
      <vt:lpstr>Aptos</vt:lpstr>
      <vt:lpstr>Calibri</vt:lpstr>
      <vt:lpstr>Calibri Light</vt:lpstr>
      <vt:lpstr>Cambria Math</vt:lpstr>
      <vt:lpstr>Geçmişe bakış</vt:lpstr>
      <vt:lpstr>PowerPoint Sunusu</vt:lpstr>
      <vt:lpstr>OUTLINE</vt:lpstr>
      <vt:lpstr>PROJECT REQUIREMENTS</vt:lpstr>
      <vt:lpstr>TOPOLOGY SELECTION</vt:lpstr>
      <vt:lpstr>PowerPoint Sunusu</vt:lpstr>
      <vt:lpstr>PARAMETER SELECTION FOR SIMULATIONS</vt:lpstr>
      <vt:lpstr>THREE PHASE DIODE RECTIFIER</vt:lpstr>
      <vt:lpstr>THREE PHASE DIODE RECTIFIER</vt:lpstr>
      <vt:lpstr>BUCK CONVERTER</vt:lpstr>
      <vt:lpstr>THREE PHASE DIODE RECTIFIER &amp; BUCK CONVERTER</vt:lpstr>
      <vt:lpstr>THREE PHASE DIODE RECTIFIER &amp; BUCK CONVERTER</vt:lpstr>
      <vt:lpstr>THREE PHASE DIODE RECTIFIER &amp; BUCK CONVERTER</vt:lpstr>
      <vt:lpstr>SPEED CONTROL MODEL</vt:lpstr>
      <vt:lpstr>SPEED CONTROL MODEL</vt:lpstr>
      <vt:lpstr>SPEED CONTROL MODEL</vt:lpstr>
      <vt:lpstr>SPEED CONTROL MODEL</vt:lpstr>
      <vt:lpstr>SPEED CONTROL MODEL</vt:lpstr>
      <vt:lpstr>SPEED CONTROL MODEL</vt:lpstr>
      <vt:lpstr>GENERATOR MODEL</vt:lpstr>
      <vt:lpstr>GENERATOR MODEL</vt:lpstr>
      <vt:lpstr>GENERATOR MODEL</vt:lpstr>
      <vt:lpstr>GENERATOR MODEL</vt:lpstr>
      <vt:lpstr>GENERATOR MODEL</vt:lpstr>
      <vt:lpstr>COMPONENT SELECTION</vt:lpstr>
      <vt:lpstr>COMPONENT SELECTION</vt:lpstr>
      <vt:lpstr>COMPONENT SELECTION</vt:lpstr>
      <vt:lpstr>COMPONENT SELECTION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Öykü Kayan</dc:creator>
  <cp:lastModifiedBy>Öykü Kayan</cp:lastModifiedBy>
  <cp:revision>49</cp:revision>
  <dcterms:created xsi:type="dcterms:W3CDTF">2024-11-26T19:03:45Z</dcterms:created>
  <dcterms:modified xsi:type="dcterms:W3CDTF">2024-11-27T18:44:02Z</dcterms:modified>
</cp:coreProperties>
</file>